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6"/>
  </p:notesMasterIdLst>
  <p:sldIdLst>
    <p:sldId id="256" r:id="rId2"/>
    <p:sldId id="300" r:id="rId3"/>
    <p:sldId id="304" r:id="rId4"/>
    <p:sldId id="305" r:id="rId5"/>
    <p:sldId id="279" r:id="rId6"/>
    <p:sldId id="301" r:id="rId7"/>
    <p:sldId id="259" r:id="rId8"/>
    <p:sldId id="325" r:id="rId9"/>
    <p:sldId id="273" r:id="rId10"/>
    <p:sldId id="262" r:id="rId11"/>
    <p:sldId id="263" r:id="rId12"/>
    <p:sldId id="274" r:id="rId13"/>
    <p:sldId id="323" r:id="rId14"/>
    <p:sldId id="284" r:id="rId15"/>
    <p:sldId id="280" r:id="rId16"/>
    <p:sldId id="281" r:id="rId17"/>
    <p:sldId id="282" r:id="rId18"/>
    <p:sldId id="324" r:id="rId19"/>
    <p:sldId id="288" r:id="rId20"/>
    <p:sldId id="289" r:id="rId21"/>
    <p:sldId id="311" r:id="rId22"/>
    <p:sldId id="302" r:id="rId23"/>
    <p:sldId id="306" r:id="rId24"/>
    <p:sldId id="312" r:id="rId25"/>
    <p:sldId id="313" r:id="rId26"/>
    <p:sldId id="315" r:id="rId27"/>
    <p:sldId id="317" r:id="rId28"/>
    <p:sldId id="308" r:id="rId29"/>
    <p:sldId id="316" r:id="rId30"/>
    <p:sldId id="318" r:id="rId31"/>
    <p:sldId id="326" r:id="rId32"/>
    <p:sldId id="319" r:id="rId33"/>
    <p:sldId id="320" r:id="rId34"/>
    <p:sldId id="321" r:id="rId35"/>
    <p:sldId id="322" r:id="rId36"/>
    <p:sldId id="303" r:id="rId37"/>
    <p:sldId id="260" r:id="rId38"/>
    <p:sldId id="272" r:id="rId39"/>
    <p:sldId id="257" r:id="rId40"/>
    <p:sldId id="270" r:id="rId41"/>
    <p:sldId id="286" r:id="rId42"/>
    <p:sldId id="290" r:id="rId43"/>
    <p:sldId id="291"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F9275F-D23D-4448-851F-38521109408B}" v="828" dt="2021-02-28T04:28:28.740"/>
    <p1510:client id="{38725EA7-CD52-4381-A1EA-C79C8F7B0AF9}" v="13" dt="2021-02-13T00:23:01.950"/>
    <p1510:client id="{39F308A2-4250-4D87-8523-56C8BB8D0294}" v="778" dt="2021-02-28T16:37:49.869"/>
    <p1510:client id="{493C80FF-5B65-4FCA-BEBB-69BDD5BE2414}" v="157" dt="2021-02-28T02:58:17.259"/>
    <p1510:client id="{7F2A0B6E-A254-4053-B9D7-08D78D6A32AA}" v="1126" dt="2021-02-28T16:26:51.429"/>
    <p1510:client id="{8ADDF570-D646-4C66-9832-7DC4C744D15A}" v="188" dt="2021-02-28T15:30:30.427"/>
    <p1510:client id="{907FF43D-0427-4F8E-A210-C471FE157FC3}" v="15" dt="2021-03-01T00:21:13.234"/>
    <p1510:client id="{91F482B1-F311-4ECB-AD54-FF22D3DAA5F5}" v="85" dt="2021-02-28T18:33:25.011"/>
    <p1510:client id="{988C5195-3205-4715-AC8E-526F638E1DA6}" v="175" dt="2021-02-28T17:03:24.334"/>
    <p1510:client id="{AE7F6A18-B8ED-4D7F-A64A-FBD5B78CC29F}" v="9" dt="2021-02-28T15:04:08.697"/>
    <p1510:client id="{B403F459-C343-48B5-A4C1-B728D02AB80F}" v="293" dt="2021-02-13T00:15:27.415"/>
    <p1510:client id="{C04EF728-F5FE-4ABC-8790-9616672265FC}" v="126" dt="2021-02-28T15:43:45.785"/>
    <p1510:client id="{C6B5D9FA-0CD2-471E-9AB2-093EEFF6A4ED}" v="423" dt="2021-02-24T21:44:06.594"/>
    <p1510:client id="{D05612F4-900B-4A2A-818E-C8601B8F1DF0}" v="111" dt="2021-02-13T00:18:35.151"/>
    <p1510:client id="{DBD19698-E42C-4B08-BCDD-1FEC83FA4E9C}" v="5" dt="2021-03-01T00:10:52.776"/>
    <p1510:client id="{ECAAB87E-D937-4BDE-8407-F8705A0243BD}" v="40" dt="2021-02-28T08:39:49.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72" autoAdjust="0"/>
    <p:restoredTop sz="83583"/>
  </p:normalViewPr>
  <p:slideViewPr>
    <p:cSldViewPr snapToGrid="0">
      <p:cViewPr varScale="1">
        <p:scale>
          <a:sx n="55" d="100"/>
          <a:sy n="55" d="100"/>
        </p:scale>
        <p:origin x="11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sin Yu Pan" clId="Web-{DBD19698-E42C-4B08-BCDD-1FEC83FA4E9C}"/>
    <pc:docChg chg="modSld">
      <pc:chgData name="Hsin Yu Pan" userId="" providerId="" clId="Web-{DBD19698-E42C-4B08-BCDD-1FEC83FA4E9C}" dt="2021-03-01T00:10:52.776" v="4"/>
      <pc:docMkLst>
        <pc:docMk/>
      </pc:docMkLst>
      <pc:sldChg chg="addAnim modAnim">
        <pc:chgData name="Hsin Yu Pan" userId="" providerId="" clId="Web-{DBD19698-E42C-4B08-BCDD-1FEC83FA4E9C}" dt="2021-03-01T00:10:52.776" v="4"/>
        <pc:sldMkLst>
          <pc:docMk/>
          <pc:sldMk cId="2947006450" sldId="303"/>
        </pc:sldMkLst>
      </pc:sldChg>
      <pc:sldChg chg="addAnim modAnim">
        <pc:chgData name="Hsin Yu Pan" userId="" providerId="" clId="Web-{DBD19698-E42C-4B08-BCDD-1FEC83FA4E9C}" dt="2021-03-01T00:08:34.403" v="1"/>
        <pc:sldMkLst>
          <pc:docMk/>
          <pc:sldMk cId="1170611912" sldId="325"/>
        </pc:sldMkLst>
      </pc:sldChg>
    </pc:docChg>
  </pc:docChgLst>
  <pc:docChgLst>
    <pc:chgData name="Hsin Yu Pan" clId="Web-{988C5195-3205-4715-AC8E-526F638E1DA6}"/>
    <pc:docChg chg="modSld">
      <pc:chgData name="Hsin Yu Pan" userId="" providerId="" clId="Web-{988C5195-3205-4715-AC8E-526F638E1DA6}" dt="2021-02-28T17:03:24.334" v="136"/>
      <pc:docMkLst>
        <pc:docMk/>
      </pc:docMkLst>
      <pc:sldChg chg="modSp">
        <pc:chgData name="Hsin Yu Pan" userId="" providerId="" clId="Web-{988C5195-3205-4715-AC8E-526F638E1DA6}" dt="2021-02-28T16:53:49.334" v="15" actId="14100"/>
        <pc:sldMkLst>
          <pc:docMk/>
          <pc:sldMk cId="2424477883" sldId="284"/>
        </pc:sldMkLst>
        <pc:picChg chg="mod">
          <ac:chgData name="Hsin Yu Pan" userId="" providerId="" clId="Web-{988C5195-3205-4715-AC8E-526F638E1DA6}" dt="2021-02-28T16:53:49.334" v="15" actId="14100"/>
          <ac:picMkLst>
            <pc:docMk/>
            <pc:sldMk cId="2424477883" sldId="284"/>
            <ac:picMk id="8" creationId="{7159BC81-DF34-6441-8A23-61047098E01D}"/>
          </ac:picMkLst>
        </pc:picChg>
      </pc:sldChg>
      <pc:sldChg chg="modSp">
        <pc:chgData name="Hsin Yu Pan" userId="" providerId="" clId="Web-{988C5195-3205-4715-AC8E-526F638E1DA6}" dt="2021-02-28T16:52:38.694" v="14" actId="14100"/>
        <pc:sldMkLst>
          <pc:docMk/>
          <pc:sldMk cId="3843313653" sldId="288"/>
        </pc:sldMkLst>
        <pc:picChg chg="mod">
          <ac:chgData name="Hsin Yu Pan" userId="" providerId="" clId="Web-{988C5195-3205-4715-AC8E-526F638E1DA6}" dt="2021-02-28T16:52:38.694" v="14" actId="14100"/>
          <ac:picMkLst>
            <pc:docMk/>
            <pc:sldMk cId="3843313653" sldId="288"/>
            <ac:picMk id="6" creationId="{E58F5D5B-D4E8-EA45-A59A-4B1BAAD92FD9}"/>
          </ac:picMkLst>
        </pc:picChg>
      </pc:sldChg>
      <pc:sldChg chg="modSp addAnim delAnim modAnim">
        <pc:chgData name="Hsin Yu Pan" userId="" providerId="" clId="Web-{988C5195-3205-4715-AC8E-526F638E1DA6}" dt="2021-02-28T16:59:50.709" v="90" actId="20577"/>
        <pc:sldMkLst>
          <pc:docMk/>
          <pc:sldMk cId="1122408193" sldId="300"/>
        </pc:sldMkLst>
        <pc:spChg chg="mod">
          <ac:chgData name="Hsin Yu Pan" userId="" providerId="" clId="Web-{988C5195-3205-4715-AC8E-526F638E1DA6}" dt="2021-02-28T16:55:03.600" v="17" actId="14100"/>
          <ac:spMkLst>
            <pc:docMk/>
            <pc:sldMk cId="1122408193" sldId="300"/>
            <ac:spMk id="6" creationId="{2BA06CF8-C1CA-EB4D-B2BB-A689ABFE6DB2}"/>
          </ac:spMkLst>
        </pc:spChg>
        <pc:spChg chg="mod">
          <ac:chgData name="Hsin Yu Pan" userId="" providerId="" clId="Web-{988C5195-3205-4715-AC8E-526F638E1DA6}" dt="2021-02-28T16:55:07.632" v="19" actId="14100"/>
          <ac:spMkLst>
            <pc:docMk/>
            <pc:sldMk cId="1122408193" sldId="300"/>
            <ac:spMk id="7" creationId="{DF503DB5-AEDD-1649-9868-F506EC2FAD9D}"/>
          </ac:spMkLst>
        </pc:spChg>
        <pc:spChg chg="mod">
          <ac:chgData name="Hsin Yu Pan" userId="" providerId="" clId="Web-{988C5195-3205-4715-AC8E-526F638E1DA6}" dt="2021-02-28T16:59:50.709" v="90" actId="20577"/>
          <ac:spMkLst>
            <pc:docMk/>
            <pc:sldMk cId="1122408193" sldId="300"/>
            <ac:spMk id="8" creationId="{043DB333-670E-D541-BDCA-3E7DB217FC10}"/>
          </ac:spMkLst>
        </pc:spChg>
        <pc:spChg chg="mod">
          <ac:chgData name="Hsin Yu Pan" userId="" providerId="" clId="Web-{988C5195-3205-4715-AC8E-526F638E1DA6}" dt="2021-02-28T16:55:17.444" v="23" actId="14100"/>
          <ac:spMkLst>
            <pc:docMk/>
            <pc:sldMk cId="1122408193" sldId="300"/>
            <ac:spMk id="9" creationId="{8558DC17-A1D8-574C-800A-6CF65C994D93}"/>
          </ac:spMkLst>
        </pc:spChg>
      </pc:sldChg>
      <pc:sldChg chg="modSp addAnim modAnim">
        <pc:chgData name="Hsin Yu Pan" userId="" providerId="" clId="Web-{988C5195-3205-4715-AC8E-526F638E1DA6}" dt="2021-02-28T17:00:01.928" v="92"/>
        <pc:sldMkLst>
          <pc:docMk/>
          <pc:sldMk cId="1735277328" sldId="301"/>
        </pc:sldMkLst>
        <pc:spChg chg="mod">
          <ac:chgData name="Hsin Yu Pan" userId="" providerId="" clId="Web-{988C5195-3205-4715-AC8E-526F638E1DA6}" dt="2021-02-28T16:57:49.085" v="44" actId="14100"/>
          <ac:spMkLst>
            <pc:docMk/>
            <pc:sldMk cId="1735277328" sldId="301"/>
            <ac:spMk id="6" creationId="{2BA06CF8-C1CA-EB4D-B2BB-A689ABFE6DB2}"/>
          </ac:spMkLst>
        </pc:spChg>
        <pc:spChg chg="mod">
          <ac:chgData name="Hsin Yu Pan" userId="" providerId="" clId="Web-{988C5195-3205-4715-AC8E-526F638E1DA6}" dt="2021-02-28T16:57:55.303" v="46" actId="14100"/>
          <ac:spMkLst>
            <pc:docMk/>
            <pc:sldMk cId="1735277328" sldId="301"/>
            <ac:spMk id="7" creationId="{DF503DB5-AEDD-1649-9868-F506EC2FAD9D}"/>
          </ac:spMkLst>
        </pc:spChg>
        <pc:spChg chg="mod">
          <ac:chgData name="Hsin Yu Pan" userId="" providerId="" clId="Web-{988C5195-3205-4715-AC8E-526F638E1DA6}" dt="2021-02-28T16:58:19.006" v="54" actId="20577"/>
          <ac:spMkLst>
            <pc:docMk/>
            <pc:sldMk cId="1735277328" sldId="301"/>
            <ac:spMk id="8" creationId="{043DB333-670E-D541-BDCA-3E7DB217FC10}"/>
          </ac:spMkLst>
        </pc:spChg>
        <pc:spChg chg="mod">
          <ac:chgData name="Hsin Yu Pan" userId="" providerId="" clId="Web-{988C5195-3205-4715-AC8E-526F638E1DA6}" dt="2021-02-28T16:58:25.584" v="55" actId="14100"/>
          <ac:spMkLst>
            <pc:docMk/>
            <pc:sldMk cId="1735277328" sldId="301"/>
            <ac:spMk id="9" creationId="{8558DC17-A1D8-574C-800A-6CF65C994D93}"/>
          </ac:spMkLst>
        </pc:spChg>
      </pc:sldChg>
      <pc:sldChg chg="modSp addAnim modAnim">
        <pc:chgData name="Hsin Yu Pan" userId="" providerId="" clId="Web-{988C5195-3205-4715-AC8E-526F638E1DA6}" dt="2021-02-28T16:59:08.647" v="72"/>
        <pc:sldMkLst>
          <pc:docMk/>
          <pc:sldMk cId="2540659781" sldId="302"/>
        </pc:sldMkLst>
        <pc:spChg chg="mod">
          <ac:chgData name="Hsin Yu Pan" userId="" providerId="" clId="Web-{988C5195-3205-4715-AC8E-526F638E1DA6}" dt="2021-02-28T16:58:44.897" v="64" actId="14100"/>
          <ac:spMkLst>
            <pc:docMk/>
            <pc:sldMk cId="2540659781" sldId="302"/>
            <ac:spMk id="6" creationId="{2BA06CF8-C1CA-EB4D-B2BB-A689ABFE6DB2}"/>
          </ac:spMkLst>
        </pc:spChg>
        <pc:spChg chg="mod">
          <ac:chgData name="Hsin Yu Pan" userId="" providerId="" clId="Web-{988C5195-3205-4715-AC8E-526F638E1DA6}" dt="2021-02-28T16:58:52.569" v="66" actId="14100"/>
          <ac:spMkLst>
            <pc:docMk/>
            <pc:sldMk cId="2540659781" sldId="302"/>
            <ac:spMk id="7" creationId="{DF503DB5-AEDD-1649-9868-F506EC2FAD9D}"/>
          </ac:spMkLst>
        </pc:spChg>
        <pc:spChg chg="mod">
          <ac:chgData name="Hsin Yu Pan" userId="" providerId="" clId="Web-{988C5195-3205-4715-AC8E-526F638E1DA6}" dt="2021-02-28T16:58:59.366" v="68" actId="14100"/>
          <ac:spMkLst>
            <pc:docMk/>
            <pc:sldMk cId="2540659781" sldId="302"/>
            <ac:spMk id="8" creationId="{043DB333-670E-D541-BDCA-3E7DB217FC10}"/>
          </ac:spMkLst>
        </pc:spChg>
        <pc:spChg chg="mod">
          <ac:chgData name="Hsin Yu Pan" userId="" providerId="" clId="Web-{988C5195-3205-4715-AC8E-526F638E1DA6}" dt="2021-02-28T16:59:05.522" v="70" actId="14100"/>
          <ac:spMkLst>
            <pc:docMk/>
            <pc:sldMk cId="2540659781" sldId="302"/>
            <ac:spMk id="9" creationId="{8558DC17-A1D8-574C-800A-6CF65C994D93}"/>
          </ac:spMkLst>
        </pc:spChg>
      </pc:sldChg>
      <pc:sldChg chg="modSp">
        <pc:chgData name="Hsin Yu Pan" userId="" providerId="" clId="Web-{988C5195-3205-4715-AC8E-526F638E1DA6}" dt="2021-02-28T16:59:42.569" v="85" actId="20577"/>
        <pc:sldMkLst>
          <pc:docMk/>
          <pc:sldMk cId="2947006450" sldId="303"/>
        </pc:sldMkLst>
        <pc:spChg chg="mod">
          <ac:chgData name="Hsin Yu Pan" userId="" providerId="" clId="Web-{988C5195-3205-4715-AC8E-526F638E1DA6}" dt="2021-02-28T16:59:18.475" v="74" actId="14100"/>
          <ac:spMkLst>
            <pc:docMk/>
            <pc:sldMk cId="2947006450" sldId="303"/>
            <ac:spMk id="6" creationId="{2BA06CF8-C1CA-EB4D-B2BB-A689ABFE6DB2}"/>
          </ac:spMkLst>
        </pc:spChg>
        <pc:spChg chg="mod">
          <ac:chgData name="Hsin Yu Pan" userId="" providerId="" clId="Web-{988C5195-3205-4715-AC8E-526F638E1DA6}" dt="2021-02-28T16:59:25.038" v="76" actId="14100"/>
          <ac:spMkLst>
            <pc:docMk/>
            <pc:sldMk cId="2947006450" sldId="303"/>
            <ac:spMk id="7" creationId="{DF503DB5-AEDD-1649-9868-F506EC2FAD9D}"/>
          </ac:spMkLst>
        </pc:spChg>
        <pc:spChg chg="mod">
          <ac:chgData name="Hsin Yu Pan" userId="" providerId="" clId="Web-{988C5195-3205-4715-AC8E-526F638E1DA6}" dt="2021-02-28T16:59:42.569" v="85" actId="20577"/>
          <ac:spMkLst>
            <pc:docMk/>
            <pc:sldMk cId="2947006450" sldId="303"/>
            <ac:spMk id="8" creationId="{043DB333-670E-D541-BDCA-3E7DB217FC10}"/>
          </ac:spMkLst>
        </pc:spChg>
        <pc:spChg chg="mod">
          <ac:chgData name="Hsin Yu Pan" userId="" providerId="" clId="Web-{988C5195-3205-4715-AC8E-526F638E1DA6}" dt="2021-02-28T16:59:36.553" v="80" actId="14100"/>
          <ac:spMkLst>
            <pc:docMk/>
            <pc:sldMk cId="2947006450" sldId="303"/>
            <ac:spMk id="9" creationId="{8558DC17-A1D8-574C-800A-6CF65C994D93}"/>
          </ac:spMkLst>
        </pc:spChg>
      </pc:sldChg>
      <pc:sldChg chg="modSp">
        <pc:chgData name="Hsin Yu Pan" userId="" providerId="" clId="Web-{988C5195-3205-4715-AC8E-526F638E1DA6}" dt="2021-02-28T16:50:43.975" v="8"/>
        <pc:sldMkLst>
          <pc:docMk/>
          <pc:sldMk cId="1706765991" sldId="305"/>
        </pc:sldMkLst>
        <pc:picChg chg="mod">
          <ac:chgData name="Hsin Yu Pan" userId="" providerId="" clId="Web-{988C5195-3205-4715-AC8E-526F638E1DA6}" dt="2021-02-28T16:50:43.975" v="8"/>
          <ac:picMkLst>
            <pc:docMk/>
            <pc:sldMk cId="1706765991" sldId="305"/>
            <ac:picMk id="7" creationId="{8BB7C1C4-81F3-473A-9E0E-4CEEA4363692}"/>
          </ac:picMkLst>
        </pc:picChg>
      </pc:sldChg>
      <pc:sldChg chg="delSp modSp addAnim delAnim modAnim">
        <pc:chgData name="Hsin Yu Pan" userId="" providerId="" clId="Web-{988C5195-3205-4715-AC8E-526F638E1DA6}" dt="2021-02-28T17:03:24.334" v="136"/>
        <pc:sldMkLst>
          <pc:docMk/>
          <pc:sldMk cId="4161603373" sldId="306"/>
        </pc:sldMkLst>
        <pc:spChg chg="del mod">
          <ac:chgData name="Hsin Yu Pan" userId="" providerId="" clId="Web-{988C5195-3205-4715-AC8E-526F638E1DA6}" dt="2021-02-28T17:03:03.522" v="130"/>
          <ac:spMkLst>
            <pc:docMk/>
            <pc:sldMk cId="4161603373" sldId="306"/>
            <ac:spMk id="21" creationId="{1224F086-F5F7-4568-96CF-A7D8BE956F69}"/>
          </ac:spMkLst>
        </pc:spChg>
        <pc:spChg chg="del mod">
          <ac:chgData name="Hsin Yu Pan" userId="" providerId="" clId="Web-{988C5195-3205-4715-AC8E-526F638E1DA6}" dt="2021-02-28T17:02:16.944" v="117"/>
          <ac:spMkLst>
            <pc:docMk/>
            <pc:sldMk cId="4161603373" sldId="306"/>
            <ac:spMk id="22" creationId="{2B5DD468-A5F7-46BB-867B-5FFDB5B5DF98}"/>
          </ac:spMkLst>
        </pc:spChg>
        <pc:spChg chg="del mod">
          <ac:chgData name="Hsin Yu Pan" userId="" providerId="" clId="Web-{988C5195-3205-4715-AC8E-526F638E1DA6}" dt="2021-02-28T17:02:26.256" v="123"/>
          <ac:spMkLst>
            <pc:docMk/>
            <pc:sldMk cId="4161603373" sldId="306"/>
            <ac:spMk id="23" creationId="{A9B4F3C4-32ED-4837-9365-61004353BD83}"/>
          </ac:spMkLst>
        </pc:spChg>
        <pc:spChg chg="del mod">
          <ac:chgData name="Hsin Yu Pan" userId="" providerId="" clId="Web-{988C5195-3205-4715-AC8E-526F638E1DA6}" dt="2021-02-28T17:02:23.756" v="121"/>
          <ac:spMkLst>
            <pc:docMk/>
            <pc:sldMk cId="4161603373" sldId="306"/>
            <ac:spMk id="24" creationId="{4FD39D2A-358E-415F-89F8-7F8D71A592C2}"/>
          </ac:spMkLst>
        </pc:spChg>
        <pc:grpChg chg="mod">
          <ac:chgData name="Hsin Yu Pan" userId="" providerId="" clId="Web-{988C5195-3205-4715-AC8E-526F638E1DA6}" dt="2021-02-28T17:02:39.178" v="127" actId="1076"/>
          <ac:grpSpMkLst>
            <pc:docMk/>
            <pc:sldMk cId="4161603373" sldId="306"/>
            <ac:grpSpMk id="10" creationId="{C8DEF82A-05CB-4651-9658-FBA4564B4E47}"/>
          </ac:grpSpMkLst>
        </pc:grpChg>
        <pc:picChg chg="mod">
          <ac:chgData name="Hsin Yu Pan" userId="" providerId="" clId="Web-{988C5195-3205-4715-AC8E-526F638E1DA6}" dt="2021-02-28T17:02:41.647" v="128" actId="1076"/>
          <ac:picMkLst>
            <pc:docMk/>
            <pc:sldMk cId="4161603373" sldId="306"/>
            <ac:picMk id="1026" creationId="{00D90E59-E1B6-419C-8115-4882147098B4}"/>
          </ac:picMkLst>
        </pc:picChg>
        <pc:picChg chg="mod">
          <ac:chgData name="Hsin Yu Pan" userId="" providerId="" clId="Web-{988C5195-3205-4715-AC8E-526F638E1DA6}" dt="2021-02-28T17:03:08.491" v="132" actId="1076"/>
          <ac:picMkLst>
            <pc:docMk/>
            <pc:sldMk cId="4161603373" sldId="306"/>
            <ac:picMk id="1036" creationId="{8CB94D42-51FA-41C8-B6C7-90842A983C96}"/>
          </ac:picMkLst>
        </pc:picChg>
        <pc:picChg chg="mod">
          <ac:chgData name="Hsin Yu Pan" userId="" providerId="" clId="Web-{988C5195-3205-4715-AC8E-526F638E1DA6}" dt="2021-02-28T17:03:06.647" v="131" actId="1076"/>
          <ac:picMkLst>
            <pc:docMk/>
            <pc:sldMk cId="4161603373" sldId="306"/>
            <ac:picMk id="1040" creationId="{692F2C93-BF44-4D4B-A617-B789AA4DF307}"/>
          </ac:picMkLst>
        </pc:picChg>
        <pc:picChg chg="mod">
          <ac:chgData name="Hsin Yu Pan" userId="" providerId="" clId="Web-{988C5195-3205-4715-AC8E-526F638E1DA6}" dt="2021-02-28T17:03:13.897" v="133" actId="1076"/>
          <ac:picMkLst>
            <pc:docMk/>
            <pc:sldMk cId="4161603373" sldId="306"/>
            <ac:picMk id="1042" creationId="{AA623D36-3182-4815-92DB-82B4BE49D818}"/>
          </ac:picMkLst>
        </pc:picChg>
      </pc:sldChg>
      <pc:sldChg chg="modSp">
        <pc:chgData name="Hsin Yu Pan" userId="" providerId="" clId="Web-{988C5195-3205-4715-AC8E-526F638E1DA6}" dt="2021-02-28T16:43:27.831" v="7" actId="1076"/>
        <pc:sldMkLst>
          <pc:docMk/>
          <pc:sldMk cId="914995308" sldId="313"/>
        </pc:sldMkLst>
        <pc:spChg chg="mod">
          <ac:chgData name="Hsin Yu Pan" userId="" providerId="" clId="Web-{988C5195-3205-4715-AC8E-526F638E1DA6}" dt="2021-02-28T16:43:03.409" v="2" actId="1076"/>
          <ac:spMkLst>
            <pc:docMk/>
            <pc:sldMk cId="914995308" sldId="313"/>
            <ac:spMk id="3" creationId="{41DCF5E7-BDC5-481F-8608-17737B4C7C91}"/>
          </ac:spMkLst>
        </pc:spChg>
        <pc:spChg chg="mod">
          <ac:chgData name="Hsin Yu Pan" userId="" providerId="" clId="Web-{988C5195-3205-4715-AC8E-526F638E1DA6}" dt="2021-02-28T16:43:13.675" v="5" actId="1076"/>
          <ac:spMkLst>
            <pc:docMk/>
            <pc:sldMk cId="914995308" sldId="313"/>
            <ac:spMk id="5" creationId="{342C9E7D-E087-4748-A465-159AA81BB168}"/>
          </ac:spMkLst>
        </pc:spChg>
        <pc:spChg chg="mod">
          <ac:chgData name="Hsin Yu Pan" userId="" providerId="" clId="Web-{988C5195-3205-4715-AC8E-526F638E1DA6}" dt="2021-02-28T16:43:27.831" v="7" actId="1076"/>
          <ac:spMkLst>
            <pc:docMk/>
            <pc:sldMk cId="914995308" sldId="313"/>
            <ac:spMk id="13" creationId="{81350ACE-1556-4278-9EB6-20110E5425B9}"/>
          </ac:spMkLst>
        </pc:spChg>
        <pc:picChg chg="mod">
          <ac:chgData name="Hsin Yu Pan" userId="" providerId="" clId="Web-{988C5195-3205-4715-AC8E-526F638E1DA6}" dt="2021-02-28T16:43:21.628" v="6" actId="1076"/>
          <ac:picMkLst>
            <pc:docMk/>
            <pc:sldMk cId="914995308" sldId="313"/>
            <ac:picMk id="7" creationId="{6FBE3958-3191-42C5-983D-3605ACDA8332}"/>
          </ac:picMkLst>
        </pc:picChg>
      </pc:sldChg>
      <pc:sldChg chg="modSp">
        <pc:chgData name="Hsin Yu Pan" userId="" providerId="" clId="Web-{988C5195-3205-4715-AC8E-526F638E1DA6}" dt="2021-02-28T16:42:39.362" v="1" actId="14100"/>
        <pc:sldMkLst>
          <pc:docMk/>
          <pc:sldMk cId="22494062" sldId="315"/>
        </pc:sldMkLst>
        <pc:spChg chg="mod">
          <ac:chgData name="Hsin Yu Pan" userId="" providerId="" clId="Web-{988C5195-3205-4715-AC8E-526F638E1DA6}" dt="2021-02-28T16:42:39.362" v="1" actId="14100"/>
          <ac:spMkLst>
            <pc:docMk/>
            <pc:sldMk cId="22494062" sldId="315"/>
            <ac:spMk id="3" creationId="{40CD26C6-F3E0-4316-8613-3368FE09F3BD}"/>
          </ac:spMkLst>
        </pc:spChg>
      </pc:sldChg>
      <pc:sldChg chg="modSp">
        <pc:chgData name="Hsin Yu Pan" userId="" providerId="" clId="Web-{988C5195-3205-4715-AC8E-526F638E1DA6}" dt="2021-02-28T16:52:23.319" v="13" actId="14100"/>
        <pc:sldMkLst>
          <pc:docMk/>
          <pc:sldMk cId="3928747955" sldId="324"/>
        </pc:sldMkLst>
        <pc:picChg chg="mod">
          <ac:chgData name="Hsin Yu Pan" userId="" providerId="" clId="Web-{988C5195-3205-4715-AC8E-526F638E1DA6}" dt="2021-02-28T16:52:23.319" v="13" actId="14100"/>
          <ac:picMkLst>
            <pc:docMk/>
            <pc:sldMk cId="3928747955" sldId="324"/>
            <ac:picMk id="5" creationId="{AA6D5BDB-0A8C-4E55-8F2B-878A701D16F7}"/>
          </ac:picMkLst>
        </pc:picChg>
        <pc:picChg chg="mod">
          <ac:chgData name="Hsin Yu Pan" userId="" providerId="" clId="Web-{988C5195-3205-4715-AC8E-526F638E1DA6}" dt="2021-02-28T16:52:10.553" v="9" actId="1076"/>
          <ac:picMkLst>
            <pc:docMk/>
            <pc:sldMk cId="3928747955" sldId="324"/>
            <ac:picMk id="8" creationId="{9287739E-040F-4D12-92B6-17786EBB68F3}"/>
          </ac:picMkLst>
        </pc:picChg>
      </pc:sldChg>
    </pc:docChg>
  </pc:docChgLst>
  <pc:docChgLst>
    <pc:chgData name="Liwen Hou" clId="Web-{AE7F6A18-B8ED-4D7F-A64A-FBD5B78CC29F}"/>
    <pc:docChg chg="modSld sldOrd">
      <pc:chgData name="Liwen Hou" userId="" providerId="" clId="Web-{AE7F6A18-B8ED-4D7F-A64A-FBD5B78CC29F}" dt="2021-02-28T15:04:08.322" v="5"/>
      <pc:docMkLst>
        <pc:docMk/>
      </pc:docMkLst>
      <pc:sldChg chg="addSp delSp modSp">
        <pc:chgData name="Liwen Hou" userId="" providerId="" clId="Web-{AE7F6A18-B8ED-4D7F-A64A-FBD5B78CC29F}" dt="2021-02-28T15:03:31.213" v="3"/>
        <pc:sldMkLst>
          <pc:docMk/>
          <pc:sldMk cId="1418231641" sldId="267"/>
        </pc:sldMkLst>
        <pc:spChg chg="del">
          <ac:chgData name="Liwen Hou" userId="" providerId="" clId="Web-{AE7F6A18-B8ED-4D7F-A64A-FBD5B78CC29F}" dt="2021-02-28T15:00:48.900" v="0"/>
          <ac:spMkLst>
            <pc:docMk/>
            <pc:sldMk cId="1418231641" sldId="267"/>
            <ac:spMk id="3" creationId="{2B921DE5-6E7D-4257-9178-FBD97A074DB6}"/>
          </ac:spMkLst>
        </pc:spChg>
        <pc:spChg chg="add mod">
          <ac:chgData name="Liwen Hou" userId="" providerId="" clId="Web-{AE7F6A18-B8ED-4D7F-A64A-FBD5B78CC29F}" dt="2021-02-28T15:03:31.213" v="3"/>
          <ac:spMkLst>
            <pc:docMk/>
            <pc:sldMk cId="1418231641" sldId="267"/>
            <ac:spMk id="7" creationId="{014BDF79-5439-470E-9DA4-EC24902D8D42}"/>
          </ac:spMkLst>
        </pc:spChg>
        <pc:picChg chg="add del mod ord">
          <ac:chgData name="Liwen Hou" userId="" providerId="" clId="Web-{AE7F6A18-B8ED-4D7F-A64A-FBD5B78CC29F}" dt="2021-02-28T15:03:31.213" v="3"/>
          <ac:picMkLst>
            <pc:docMk/>
            <pc:sldMk cId="1418231641" sldId="267"/>
            <ac:picMk id="5" creationId="{A84C36D8-C004-45CF-8D9D-8EFBB839ADE3}"/>
          </ac:picMkLst>
        </pc:picChg>
      </pc:sldChg>
      <pc:sldChg chg="modSp ord">
        <pc:chgData name="Liwen Hou" userId="" providerId="" clId="Web-{AE7F6A18-B8ED-4D7F-A64A-FBD5B78CC29F}" dt="2021-02-28T15:03:55.947" v="4"/>
        <pc:sldMkLst>
          <pc:docMk/>
          <pc:sldMk cId="1220591953" sldId="295"/>
        </pc:sldMkLst>
        <pc:picChg chg="mod">
          <ac:chgData name="Liwen Hou" userId="" providerId="" clId="Web-{AE7F6A18-B8ED-4D7F-A64A-FBD5B78CC29F}" dt="2021-02-28T15:03:55.947" v="4"/>
          <ac:picMkLst>
            <pc:docMk/>
            <pc:sldMk cId="1220591953" sldId="295"/>
            <ac:picMk id="5" creationId="{8ACD794E-EF84-5846-8C04-052FD879E88B}"/>
          </ac:picMkLst>
        </pc:picChg>
      </pc:sldChg>
      <pc:sldChg chg="modSp">
        <pc:chgData name="Liwen Hou" userId="" providerId="" clId="Web-{AE7F6A18-B8ED-4D7F-A64A-FBD5B78CC29F}" dt="2021-02-28T15:04:08.322" v="5"/>
        <pc:sldMkLst>
          <pc:docMk/>
          <pc:sldMk cId="815191806" sldId="297"/>
        </pc:sldMkLst>
        <pc:picChg chg="mod">
          <ac:chgData name="Liwen Hou" userId="" providerId="" clId="Web-{AE7F6A18-B8ED-4D7F-A64A-FBD5B78CC29F}" dt="2021-02-28T15:04:08.322" v="5"/>
          <ac:picMkLst>
            <pc:docMk/>
            <pc:sldMk cId="815191806" sldId="297"/>
            <ac:picMk id="7" creationId="{379932EA-AF9B-9E45-90A4-4E27EBE14405}"/>
          </ac:picMkLst>
        </pc:picChg>
      </pc:sldChg>
    </pc:docChg>
  </pc:docChgLst>
  <pc:docChgLst>
    <pc:chgData name="Hsin Yu Pan" userId="il9zVuOqrqp9nOkn2KWrBxBQO6QKq9RkLnNhyF9YY8Y=" providerId="None" clId="Web-{8ADDF570-D646-4C66-9832-7DC4C744D15A}"/>
    <pc:docChg chg="delSld modSld">
      <pc:chgData name="Hsin Yu Pan" userId="il9zVuOqrqp9nOkn2KWrBxBQO6QKq9RkLnNhyF9YY8Y=" providerId="None" clId="Web-{8ADDF570-D646-4C66-9832-7DC4C744D15A}" dt="2021-02-28T15:30:27.802" v="145" actId="20577"/>
      <pc:docMkLst>
        <pc:docMk/>
      </pc:docMkLst>
      <pc:sldChg chg="modSp modNotes">
        <pc:chgData name="Hsin Yu Pan" userId="il9zVuOqrqp9nOkn2KWrBxBQO6QKq9RkLnNhyF9YY8Y=" providerId="None" clId="Web-{8ADDF570-D646-4C66-9832-7DC4C744D15A}" dt="2021-02-28T15:27:14.692" v="130" actId="20577"/>
        <pc:sldMkLst>
          <pc:docMk/>
          <pc:sldMk cId="1108595316" sldId="257"/>
        </pc:sldMkLst>
        <pc:spChg chg="mod">
          <ac:chgData name="Hsin Yu Pan" userId="il9zVuOqrqp9nOkn2KWrBxBQO6QKq9RkLnNhyF9YY8Y=" providerId="None" clId="Web-{8ADDF570-D646-4C66-9832-7DC4C744D15A}" dt="2021-02-28T15:19:47.876" v="20" actId="20577"/>
          <ac:spMkLst>
            <pc:docMk/>
            <pc:sldMk cId="1108595316" sldId="257"/>
            <ac:spMk id="2" creationId="{FDB13910-56F5-4C62-920F-03DCDE933E41}"/>
          </ac:spMkLst>
        </pc:spChg>
        <pc:spChg chg="mod">
          <ac:chgData name="Hsin Yu Pan" userId="il9zVuOqrqp9nOkn2KWrBxBQO6QKq9RkLnNhyF9YY8Y=" providerId="None" clId="Web-{8ADDF570-D646-4C66-9832-7DC4C744D15A}" dt="2021-02-28T15:27:14.692" v="130" actId="20577"/>
          <ac:spMkLst>
            <pc:docMk/>
            <pc:sldMk cId="1108595316" sldId="257"/>
            <ac:spMk id="3" creationId="{0794BD12-7B87-4693-A783-F5E4331BEF24}"/>
          </ac:spMkLst>
        </pc:spChg>
      </pc:sldChg>
      <pc:sldChg chg="del">
        <pc:chgData name="Hsin Yu Pan" userId="il9zVuOqrqp9nOkn2KWrBxBQO6QKq9RkLnNhyF9YY8Y=" providerId="None" clId="Web-{8ADDF570-D646-4C66-9832-7DC4C744D15A}" dt="2021-02-28T15:19:01.107" v="3"/>
        <pc:sldMkLst>
          <pc:docMk/>
          <pc:sldMk cId="4175673046" sldId="258"/>
        </pc:sldMkLst>
      </pc:sldChg>
      <pc:sldChg chg="modSp">
        <pc:chgData name="Hsin Yu Pan" userId="il9zVuOqrqp9nOkn2KWrBxBQO6QKq9RkLnNhyF9YY8Y=" providerId="None" clId="Web-{8ADDF570-D646-4C66-9832-7DC4C744D15A}" dt="2021-02-28T15:15:10.495" v="0" actId="1076"/>
        <pc:sldMkLst>
          <pc:docMk/>
          <pc:sldMk cId="3421560742" sldId="263"/>
        </pc:sldMkLst>
        <pc:spChg chg="mod">
          <ac:chgData name="Hsin Yu Pan" userId="il9zVuOqrqp9nOkn2KWrBxBQO6QKq9RkLnNhyF9YY8Y=" providerId="None" clId="Web-{8ADDF570-D646-4C66-9832-7DC4C744D15A}" dt="2021-02-28T15:15:10.495" v="0" actId="1076"/>
          <ac:spMkLst>
            <pc:docMk/>
            <pc:sldMk cId="3421560742" sldId="263"/>
            <ac:spMk id="6" creationId="{DD0D1FA1-03BD-40AA-B0A2-1BA4B1E17032}"/>
          </ac:spMkLst>
        </pc:spChg>
      </pc:sldChg>
      <pc:sldChg chg="del">
        <pc:chgData name="Hsin Yu Pan" userId="il9zVuOqrqp9nOkn2KWrBxBQO6QKq9RkLnNhyF9YY8Y=" providerId="None" clId="Web-{8ADDF570-D646-4C66-9832-7DC4C744D15A}" dt="2021-02-28T15:28:11.117" v="132"/>
        <pc:sldMkLst>
          <pc:docMk/>
          <pc:sldMk cId="2919396480" sldId="265"/>
        </pc:sldMkLst>
      </pc:sldChg>
      <pc:sldChg chg="del">
        <pc:chgData name="Hsin Yu Pan" userId="il9zVuOqrqp9nOkn2KWrBxBQO6QKq9RkLnNhyF9YY8Y=" providerId="None" clId="Web-{8ADDF570-D646-4C66-9832-7DC4C744D15A}" dt="2021-02-28T15:28:25.556" v="135"/>
        <pc:sldMkLst>
          <pc:docMk/>
          <pc:sldMk cId="1418231641" sldId="267"/>
        </pc:sldMkLst>
      </pc:sldChg>
      <pc:sldChg chg="modSp">
        <pc:chgData name="Hsin Yu Pan" userId="il9zVuOqrqp9nOkn2KWrBxBQO6QKq9RkLnNhyF9YY8Y=" providerId="None" clId="Web-{8ADDF570-D646-4C66-9832-7DC4C744D15A}" dt="2021-02-28T15:30:27.802" v="145" actId="20577"/>
        <pc:sldMkLst>
          <pc:docMk/>
          <pc:sldMk cId="1166255513" sldId="270"/>
        </pc:sldMkLst>
        <pc:spChg chg="mod">
          <ac:chgData name="Hsin Yu Pan" userId="il9zVuOqrqp9nOkn2KWrBxBQO6QKq9RkLnNhyF9YY8Y=" providerId="None" clId="Web-{8ADDF570-D646-4C66-9832-7DC4C744D15A}" dt="2021-02-28T15:30:27.802" v="145" actId="20577"/>
          <ac:spMkLst>
            <pc:docMk/>
            <pc:sldMk cId="1166255513" sldId="270"/>
            <ac:spMk id="2" creationId="{FA7C5D41-91E5-460D-ADFA-1644B4A45D54}"/>
          </ac:spMkLst>
        </pc:spChg>
      </pc:sldChg>
      <pc:sldChg chg="delSp modSp modNotes">
        <pc:chgData name="Hsin Yu Pan" userId="il9zVuOqrqp9nOkn2KWrBxBQO6QKq9RkLnNhyF9YY8Y=" providerId="None" clId="Web-{8ADDF570-D646-4C66-9832-7DC4C744D15A}" dt="2021-02-28T15:23:24.312" v="96"/>
        <pc:sldMkLst>
          <pc:docMk/>
          <pc:sldMk cId="1950593745" sldId="273"/>
        </pc:sldMkLst>
        <pc:spChg chg="del mod">
          <ac:chgData name="Hsin Yu Pan" userId="il9zVuOqrqp9nOkn2KWrBxBQO6QKq9RkLnNhyF9YY8Y=" providerId="None" clId="Web-{8ADDF570-D646-4C66-9832-7DC4C744D15A}" dt="2021-02-28T15:23:24.312" v="96"/>
          <ac:spMkLst>
            <pc:docMk/>
            <pc:sldMk cId="1950593745" sldId="273"/>
            <ac:spMk id="9" creationId="{A4FFD062-25AE-4D3B-98AA-223BCE907CA0}"/>
          </ac:spMkLst>
        </pc:spChg>
      </pc:sldChg>
      <pc:sldChg chg="delSp">
        <pc:chgData name="Hsin Yu Pan" userId="il9zVuOqrqp9nOkn2KWrBxBQO6QKq9RkLnNhyF9YY8Y=" providerId="None" clId="Web-{8ADDF570-D646-4C66-9832-7DC4C744D15A}" dt="2021-02-28T15:23:39.221" v="97"/>
        <pc:sldMkLst>
          <pc:docMk/>
          <pc:sldMk cId="1578162350" sldId="275"/>
        </pc:sldMkLst>
        <pc:spChg chg="del">
          <ac:chgData name="Hsin Yu Pan" userId="il9zVuOqrqp9nOkn2KWrBxBQO6QKq9RkLnNhyF9YY8Y=" providerId="None" clId="Web-{8ADDF570-D646-4C66-9832-7DC4C744D15A}" dt="2021-02-28T15:23:39.221" v="97"/>
          <ac:spMkLst>
            <pc:docMk/>
            <pc:sldMk cId="1578162350" sldId="275"/>
            <ac:spMk id="17" creationId="{A7ABBF75-C1C3-4C46-8DB7-9D06AC2D6931}"/>
          </ac:spMkLst>
        </pc:spChg>
      </pc:sldChg>
      <pc:sldChg chg="del">
        <pc:chgData name="Hsin Yu Pan" userId="il9zVuOqrqp9nOkn2KWrBxBQO6QKq9RkLnNhyF9YY8Y=" providerId="None" clId="Web-{8ADDF570-D646-4C66-9832-7DC4C744D15A}" dt="2021-02-28T15:28:11.117" v="134"/>
        <pc:sldMkLst>
          <pc:docMk/>
          <pc:sldMk cId="1765593680" sldId="283"/>
        </pc:sldMkLst>
      </pc:sldChg>
      <pc:sldChg chg="del">
        <pc:chgData name="Hsin Yu Pan" userId="il9zVuOqrqp9nOkn2KWrBxBQO6QKq9RkLnNhyF9YY8Y=" providerId="None" clId="Web-{8ADDF570-D646-4C66-9832-7DC4C744D15A}" dt="2021-02-28T15:28:11.117" v="133"/>
        <pc:sldMkLst>
          <pc:docMk/>
          <pc:sldMk cId="171657462" sldId="285"/>
        </pc:sldMkLst>
      </pc:sldChg>
      <pc:sldChg chg="modSp">
        <pc:chgData name="Hsin Yu Pan" userId="il9zVuOqrqp9nOkn2KWrBxBQO6QKq9RkLnNhyF9YY8Y=" providerId="None" clId="Web-{8ADDF570-D646-4C66-9832-7DC4C744D15A}" dt="2021-02-28T15:29:26.501" v="140" actId="20577"/>
        <pc:sldMkLst>
          <pc:docMk/>
          <pc:sldMk cId="4042085793" sldId="286"/>
        </pc:sldMkLst>
        <pc:spChg chg="mod">
          <ac:chgData name="Hsin Yu Pan" userId="il9zVuOqrqp9nOkn2KWrBxBQO6QKq9RkLnNhyF9YY8Y=" providerId="None" clId="Web-{8ADDF570-D646-4C66-9832-7DC4C744D15A}" dt="2021-02-28T15:29:26.501" v="140" actId="20577"/>
          <ac:spMkLst>
            <pc:docMk/>
            <pc:sldMk cId="4042085793" sldId="286"/>
            <ac:spMk id="2" creationId="{FA7C5D41-91E5-460D-ADFA-1644B4A45D54}"/>
          </ac:spMkLst>
        </pc:spChg>
        <pc:picChg chg="mod">
          <ac:chgData name="Hsin Yu Pan" userId="il9zVuOqrqp9nOkn2KWrBxBQO6QKq9RkLnNhyF9YY8Y=" providerId="None" clId="Web-{8ADDF570-D646-4C66-9832-7DC4C744D15A}" dt="2021-02-28T15:29:20.250" v="138" actId="1076"/>
          <ac:picMkLst>
            <pc:docMk/>
            <pc:sldMk cId="4042085793" sldId="286"/>
            <ac:picMk id="7" creationId="{8D5681CE-5BE9-B847-914D-27334499BBE5}"/>
          </ac:picMkLst>
        </pc:picChg>
      </pc:sldChg>
      <pc:sldChg chg="del">
        <pc:chgData name="Hsin Yu Pan" userId="il9zVuOqrqp9nOkn2KWrBxBQO6QKq9RkLnNhyF9YY8Y=" providerId="None" clId="Web-{8ADDF570-D646-4C66-9832-7DC4C744D15A}" dt="2021-02-28T15:28:11.117" v="131"/>
        <pc:sldMkLst>
          <pc:docMk/>
          <pc:sldMk cId="1953372780" sldId="287"/>
        </pc:sldMkLst>
      </pc:sldChg>
      <pc:sldChg chg="modSp">
        <pc:chgData name="Hsin Yu Pan" userId="il9zVuOqrqp9nOkn2KWrBxBQO6QKq9RkLnNhyF9YY8Y=" providerId="None" clId="Web-{8ADDF570-D646-4C66-9832-7DC4C744D15A}" dt="2021-02-28T15:25:46.651" v="121" actId="1076"/>
        <pc:sldMkLst>
          <pc:docMk/>
          <pc:sldMk cId="3843313653" sldId="288"/>
        </pc:sldMkLst>
        <pc:spChg chg="mod">
          <ac:chgData name="Hsin Yu Pan" userId="il9zVuOqrqp9nOkn2KWrBxBQO6QKq9RkLnNhyF9YY8Y=" providerId="None" clId="Web-{8ADDF570-D646-4C66-9832-7DC4C744D15A}" dt="2021-02-28T15:25:46.651" v="121" actId="1076"/>
          <ac:spMkLst>
            <pc:docMk/>
            <pc:sldMk cId="3843313653" sldId="288"/>
            <ac:spMk id="5" creationId="{A93C8F1E-6665-4D25-B2A4-BA5E4D75A328}"/>
          </ac:spMkLst>
        </pc:spChg>
      </pc:sldChg>
      <pc:sldChg chg="modSp">
        <pc:chgData name="Hsin Yu Pan" userId="il9zVuOqrqp9nOkn2KWrBxBQO6QKq9RkLnNhyF9YY8Y=" providerId="None" clId="Web-{8ADDF570-D646-4C66-9832-7DC4C744D15A}" dt="2021-02-28T15:29:09.625" v="137" actId="1076"/>
        <pc:sldMkLst>
          <pc:docMk/>
          <pc:sldMk cId="2055779450" sldId="290"/>
        </pc:sldMkLst>
        <pc:picChg chg="mod">
          <ac:chgData name="Hsin Yu Pan" userId="il9zVuOqrqp9nOkn2KWrBxBQO6QKq9RkLnNhyF9YY8Y=" providerId="None" clId="Web-{8ADDF570-D646-4C66-9832-7DC4C744D15A}" dt="2021-02-28T15:29:09.625" v="137" actId="1076"/>
          <ac:picMkLst>
            <pc:docMk/>
            <pc:sldMk cId="2055779450" sldId="290"/>
            <ac:picMk id="8" creationId="{F39E67CD-7311-6646-804E-BD6C0FBB0F05}"/>
          </ac:picMkLst>
        </pc:picChg>
      </pc:sldChg>
      <pc:sldChg chg="modSp">
        <pc:chgData name="Hsin Yu Pan" userId="il9zVuOqrqp9nOkn2KWrBxBQO6QKq9RkLnNhyF9YY8Y=" providerId="None" clId="Web-{8ADDF570-D646-4C66-9832-7DC4C744D15A}" dt="2021-02-28T15:29:04.468" v="136" actId="1076"/>
        <pc:sldMkLst>
          <pc:docMk/>
          <pc:sldMk cId="2289570630" sldId="291"/>
        </pc:sldMkLst>
        <pc:picChg chg="mod">
          <ac:chgData name="Hsin Yu Pan" userId="il9zVuOqrqp9nOkn2KWrBxBQO6QKq9RkLnNhyF9YY8Y=" providerId="None" clId="Web-{8ADDF570-D646-4C66-9832-7DC4C744D15A}" dt="2021-02-28T15:29:04.468" v="136" actId="1076"/>
          <ac:picMkLst>
            <pc:docMk/>
            <pc:sldMk cId="2289570630" sldId="291"/>
            <ac:picMk id="7" creationId="{D19CE579-178E-2945-BEC6-774F4B082248}"/>
          </ac:picMkLst>
        </pc:picChg>
      </pc:sldChg>
      <pc:sldChg chg="del">
        <pc:chgData name="Hsin Yu Pan" userId="il9zVuOqrqp9nOkn2KWrBxBQO6QKq9RkLnNhyF9YY8Y=" providerId="None" clId="Web-{8ADDF570-D646-4C66-9832-7DC4C744D15A}" dt="2021-02-28T15:26:39.451" v="126"/>
        <pc:sldMkLst>
          <pc:docMk/>
          <pc:sldMk cId="3747063821" sldId="293"/>
        </pc:sldMkLst>
      </pc:sldChg>
      <pc:sldChg chg="delSp modSp">
        <pc:chgData name="Hsin Yu Pan" userId="il9zVuOqrqp9nOkn2KWrBxBQO6QKq9RkLnNhyF9YY8Y=" providerId="None" clId="Web-{8ADDF570-D646-4C66-9832-7DC4C744D15A}" dt="2021-02-28T15:15:46.654" v="2"/>
        <pc:sldMkLst>
          <pc:docMk/>
          <pc:sldMk cId="3261366862" sldId="294"/>
        </pc:sldMkLst>
        <pc:spChg chg="del mod">
          <ac:chgData name="Hsin Yu Pan" userId="il9zVuOqrqp9nOkn2KWrBxBQO6QKq9RkLnNhyF9YY8Y=" providerId="None" clId="Web-{8ADDF570-D646-4C66-9832-7DC4C744D15A}" dt="2021-02-28T15:15:46.654" v="2"/>
          <ac:spMkLst>
            <pc:docMk/>
            <pc:sldMk cId="3261366862" sldId="294"/>
            <ac:spMk id="7" creationId="{CCCAD9A8-36DB-5145-BF9F-4A88F97952F3}"/>
          </ac:spMkLst>
        </pc:spChg>
      </pc:sldChg>
      <pc:sldChg chg="modSp del">
        <pc:chgData name="Hsin Yu Pan" userId="il9zVuOqrqp9nOkn2KWrBxBQO6QKq9RkLnNhyF9YY8Y=" providerId="None" clId="Web-{8ADDF570-D646-4C66-9832-7DC4C744D15A}" dt="2021-02-28T15:26:39.451" v="125"/>
        <pc:sldMkLst>
          <pc:docMk/>
          <pc:sldMk cId="1220591953" sldId="295"/>
        </pc:sldMkLst>
        <pc:picChg chg="mod">
          <ac:chgData name="Hsin Yu Pan" userId="il9zVuOqrqp9nOkn2KWrBxBQO6QKq9RkLnNhyF9YY8Y=" providerId="None" clId="Web-{8ADDF570-D646-4C66-9832-7DC4C744D15A}" dt="2021-02-28T15:25:21.680" v="119" actId="1076"/>
          <ac:picMkLst>
            <pc:docMk/>
            <pc:sldMk cId="1220591953" sldId="295"/>
            <ac:picMk id="5" creationId="{8ACD794E-EF84-5846-8C04-052FD879E88B}"/>
          </ac:picMkLst>
        </pc:picChg>
      </pc:sldChg>
      <pc:sldChg chg="del">
        <pc:chgData name="Hsin Yu Pan" userId="il9zVuOqrqp9nOkn2KWrBxBQO6QKq9RkLnNhyF9YY8Y=" providerId="None" clId="Web-{8ADDF570-D646-4C66-9832-7DC4C744D15A}" dt="2021-02-28T15:26:39.451" v="124"/>
        <pc:sldMkLst>
          <pc:docMk/>
          <pc:sldMk cId="330441908" sldId="296"/>
        </pc:sldMkLst>
      </pc:sldChg>
      <pc:sldChg chg="modSp del">
        <pc:chgData name="Hsin Yu Pan" userId="il9zVuOqrqp9nOkn2KWrBxBQO6QKq9RkLnNhyF9YY8Y=" providerId="None" clId="Web-{8ADDF570-D646-4C66-9832-7DC4C744D15A}" dt="2021-02-28T15:26:46.217" v="128"/>
        <pc:sldMkLst>
          <pc:docMk/>
          <pc:sldMk cId="815191806" sldId="297"/>
        </pc:sldMkLst>
        <pc:picChg chg="mod">
          <ac:chgData name="Hsin Yu Pan" userId="il9zVuOqrqp9nOkn2KWrBxBQO6QKq9RkLnNhyF9YY8Y=" providerId="None" clId="Web-{8ADDF570-D646-4C66-9832-7DC4C744D15A}" dt="2021-02-28T15:25:27.259" v="120" actId="1076"/>
          <ac:picMkLst>
            <pc:docMk/>
            <pc:sldMk cId="815191806" sldId="297"/>
            <ac:picMk id="7" creationId="{379932EA-AF9B-9E45-90A4-4E27EBE14405}"/>
          </ac:picMkLst>
        </pc:picChg>
      </pc:sldChg>
      <pc:sldChg chg="del">
        <pc:chgData name="Hsin Yu Pan" userId="il9zVuOqrqp9nOkn2KWrBxBQO6QKq9RkLnNhyF9YY8Y=" providerId="None" clId="Web-{8ADDF570-D646-4C66-9832-7DC4C744D15A}" dt="2021-02-28T15:26:46.217" v="127"/>
        <pc:sldMkLst>
          <pc:docMk/>
          <pc:sldMk cId="4240062827" sldId="298"/>
        </pc:sldMkLst>
      </pc:sldChg>
      <pc:sldChg chg="modSp">
        <pc:chgData name="Hsin Yu Pan" userId="il9zVuOqrqp9nOkn2KWrBxBQO6QKq9RkLnNhyF9YY8Y=" providerId="None" clId="Web-{8ADDF570-D646-4C66-9832-7DC4C744D15A}" dt="2021-02-28T15:29:32.829" v="141" actId="1076"/>
        <pc:sldMkLst>
          <pc:docMk/>
          <pc:sldMk cId="2534504741" sldId="299"/>
        </pc:sldMkLst>
        <pc:picChg chg="mod">
          <ac:chgData name="Hsin Yu Pan" userId="il9zVuOqrqp9nOkn2KWrBxBQO6QKq9RkLnNhyF9YY8Y=" providerId="None" clId="Web-{8ADDF570-D646-4C66-9832-7DC4C744D15A}" dt="2021-02-28T15:29:32.829" v="141" actId="1076"/>
          <ac:picMkLst>
            <pc:docMk/>
            <pc:sldMk cId="2534504741" sldId="299"/>
            <ac:picMk id="9" creationId="{47002FA6-DA5D-D443-A62E-A510BAD85FC7}"/>
          </ac:picMkLst>
        </pc:picChg>
      </pc:sldChg>
      <pc:sldChg chg="addSp modSp">
        <pc:chgData name="Hsin Yu Pan" userId="il9zVuOqrqp9nOkn2KWrBxBQO6QKq9RkLnNhyF9YY8Y=" providerId="None" clId="Web-{8ADDF570-D646-4C66-9832-7DC4C744D15A}" dt="2021-02-28T15:19:11.092" v="5" actId="1076"/>
        <pc:sldMkLst>
          <pc:docMk/>
          <pc:sldMk cId="1122408193" sldId="300"/>
        </pc:sldMkLst>
        <pc:picChg chg="add mod">
          <ac:chgData name="Hsin Yu Pan" userId="il9zVuOqrqp9nOkn2KWrBxBQO6QKq9RkLnNhyF9YY8Y=" providerId="None" clId="Web-{8ADDF570-D646-4C66-9832-7DC4C744D15A}" dt="2021-02-28T15:19:11.092" v="5" actId="1076"/>
          <ac:picMkLst>
            <pc:docMk/>
            <pc:sldMk cId="1122408193" sldId="300"/>
            <ac:picMk id="3" creationId="{1E710C8C-EADD-4753-A2E9-59B27145109C}"/>
          </ac:picMkLst>
        </pc:picChg>
      </pc:sldChg>
      <pc:sldChg chg="addSp delSp modSp">
        <pc:chgData name="Hsin Yu Pan" userId="il9zVuOqrqp9nOkn2KWrBxBQO6QKq9RkLnNhyF9YY8Y=" providerId="None" clId="Web-{8ADDF570-D646-4C66-9832-7DC4C744D15A}" dt="2021-02-28T15:22:09.979" v="69" actId="20577"/>
        <pc:sldMkLst>
          <pc:docMk/>
          <pc:sldMk cId="1810008069" sldId="304"/>
        </pc:sldMkLst>
        <pc:spChg chg="mod">
          <ac:chgData name="Hsin Yu Pan" userId="il9zVuOqrqp9nOkn2KWrBxBQO6QKq9RkLnNhyF9YY8Y=" providerId="None" clId="Web-{8ADDF570-D646-4C66-9832-7DC4C744D15A}" dt="2021-02-28T15:22:09.979" v="69" actId="20577"/>
          <ac:spMkLst>
            <pc:docMk/>
            <pc:sldMk cId="1810008069" sldId="304"/>
            <ac:spMk id="2" creationId="{28FFDE82-7D8C-4E64-842F-C0156B106029}"/>
          </ac:spMkLst>
        </pc:spChg>
        <pc:spChg chg="del mod">
          <ac:chgData name="Hsin Yu Pan" userId="il9zVuOqrqp9nOkn2KWrBxBQO6QKq9RkLnNhyF9YY8Y=" providerId="None" clId="Web-{8ADDF570-D646-4C66-9832-7DC4C744D15A}" dt="2021-02-28T15:19:58.080" v="22"/>
          <ac:spMkLst>
            <pc:docMk/>
            <pc:sldMk cId="1810008069" sldId="304"/>
            <ac:spMk id="6" creationId="{15B58966-2EF3-4518-885B-C60058A1EC31}"/>
          </ac:spMkLst>
        </pc:spChg>
        <pc:picChg chg="add">
          <ac:chgData name="Hsin Yu Pan" userId="il9zVuOqrqp9nOkn2KWrBxBQO6QKq9RkLnNhyF9YY8Y=" providerId="None" clId="Web-{8ADDF570-D646-4C66-9832-7DC4C744D15A}" dt="2021-02-28T15:19:11.296" v="6"/>
          <ac:picMkLst>
            <pc:docMk/>
            <pc:sldMk cId="1810008069" sldId="304"/>
            <ac:picMk id="3" creationId="{5DF2DE82-3047-4DD9-8E9A-486DC1DA2CFC}"/>
          </ac:picMkLst>
        </pc:picChg>
      </pc:sldChg>
      <pc:sldChg chg="modSp">
        <pc:chgData name="Hsin Yu Pan" userId="il9zVuOqrqp9nOkn2KWrBxBQO6QKq9RkLnNhyF9YY8Y=" providerId="None" clId="Web-{8ADDF570-D646-4C66-9832-7DC4C744D15A}" dt="2021-02-28T15:22:42.606" v="88" actId="20577"/>
        <pc:sldMkLst>
          <pc:docMk/>
          <pc:sldMk cId="1706765991" sldId="305"/>
        </pc:sldMkLst>
        <pc:spChg chg="mod">
          <ac:chgData name="Hsin Yu Pan" userId="il9zVuOqrqp9nOkn2KWrBxBQO6QKq9RkLnNhyF9YY8Y=" providerId="None" clId="Web-{8ADDF570-D646-4C66-9832-7DC4C744D15A}" dt="2021-02-28T15:22:42.606" v="88" actId="20577"/>
          <ac:spMkLst>
            <pc:docMk/>
            <pc:sldMk cId="1706765991" sldId="305"/>
            <ac:spMk id="3" creationId="{79B8F081-F74E-46EC-BA2A-5D316592D0B2}"/>
          </ac:spMkLst>
        </pc:spChg>
      </pc:sldChg>
      <pc:sldChg chg="modSp">
        <pc:chgData name="Hsin Yu Pan" userId="il9zVuOqrqp9nOkn2KWrBxBQO6QKq9RkLnNhyF9YY8Y=" providerId="None" clId="Web-{8ADDF570-D646-4C66-9832-7DC4C744D15A}" dt="2021-02-28T15:24:58.554" v="118" actId="1076"/>
        <pc:sldMkLst>
          <pc:docMk/>
          <pc:sldMk cId="4161603373" sldId="306"/>
        </pc:sldMkLst>
        <pc:spChg chg="mod">
          <ac:chgData name="Hsin Yu Pan" userId="il9zVuOqrqp9nOkn2KWrBxBQO6QKq9RkLnNhyF9YY8Y=" providerId="None" clId="Web-{8ADDF570-D646-4C66-9832-7DC4C744D15A}" dt="2021-02-28T15:24:20.004" v="103" actId="1076"/>
          <ac:spMkLst>
            <pc:docMk/>
            <pc:sldMk cId="4161603373" sldId="306"/>
            <ac:spMk id="8" creationId="{C72C315B-3D5A-4718-B4DC-7F210B9CBB23}"/>
          </ac:spMkLst>
        </pc:spChg>
        <pc:spChg chg="mod">
          <ac:chgData name="Hsin Yu Pan" userId="il9zVuOqrqp9nOkn2KWrBxBQO6QKq9RkLnNhyF9YY8Y=" providerId="None" clId="Web-{8ADDF570-D646-4C66-9832-7DC4C744D15A}" dt="2021-02-28T15:24:07.019" v="98" actId="1076"/>
          <ac:spMkLst>
            <pc:docMk/>
            <pc:sldMk cId="4161603373" sldId="306"/>
            <ac:spMk id="9" creationId="{98E5F3F9-4652-471A-957B-3CDBA6619240}"/>
          </ac:spMkLst>
        </pc:spChg>
        <pc:spChg chg="mod">
          <ac:chgData name="Hsin Yu Pan" userId="il9zVuOqrqp9nOkn2KWrBxBQO6QKq9RkLnNhyF9YY8Y=" providerId="None" clId="Web-{8ADDF570-D646-4C66-9832-7DC4C744D15A}" dt="2021-02-28T15:24:51.569" v="115" actId="1076"/>
          <ac:spMkLst>
            <pc:docMk/>
            <pc:sldMk cId="4161603373" sldId="306"/>
            <ac:spMk id="21" creationId="{1224F086-F5F7-4568-96CF-A7D8BE956F69}"/>
          </ac:spMkLst>
        </pc:spChg>
        <pc:spChg chg="mod">
          <ac:chgData name="Hsin Yu Pan" userId="il9zVuOqrqp9nOkn2KWrBxBQO6QKq9RkLnNhyF9YY8Y=" providerId="None" clId="Web-{8ADDF570-D646-4C66-9832-7DC4C744D15A}" dt="2021-02-28T15:24:27.614" v="106" actId="1076"/>
          <ac:spMkLst>
            <pc:docMk/>
            <pc:sldMk cId="4161603373" sldId="306"/>
            <ac:spMk id="22" creationId="{2B5DD468-A5F7-46BB-867B-5FFDB5B5DF98}"/>
          </ac:spMkLst>
        </pc:spChg>
        <pc:spChg chg="mod">
          <ac:chgData name="Hsin Yu Pan" userId="il9zVuOqrqp9nOkn2KWrBxBQO6QKq9RkLnNhyF9YY8Y=" providerId="None" clId="Web-{8ADDF570-D646-4C66-9832-7DC4C744D15A}" dt="2021-02-28T15:24:56.913" v="117" actId="1076"/>
          <ac:spMkLst>
            <pc:docMk/>
            <pc:sldMk cId="4161603373" sldId="306"/>
            <ac:spMk id="23" creationId="{A9B4F3C4-32ED-4837-9365-61004353BD83}"/>
          </ac:spMkLst>
        </pc:spChg>
        <pc:spChg chg="mod">
          <ac:chgData name="Hsin Yu Pan" userId="il9zVuOqrqp9nOkn2KWrBxBQO6QKq9RkLnNhyF9YY8Y=" providerId="None" clId="Web-{8ADDF570-D646-4C66-9832-7DC4C744D15A}" dt="2021-02-28T15:24:33.849" v="109" actId="1076"/>
          <ac:spMkLst>
            <pc:docMk/>
            <pc:sldMk cId="4161603373" sldId="306"/>
            <ac:spMk id="24" creationId="{4FD39D2A-358E-415F-89F8-7F8D71A592C2}"/>
          </ac:spMkLst>
        </pc:spChg>
        <pc:grpChg chg="mod">
          <ac:chgData name="Hsin Yu Pan" userId="il9zVuOqrqp9nOkn2KWrBxBQO6QKq9RkLnNhyF9YY8Y=" providerId="None" clId="Web-{8ADDF570-D646-4C66-9832-7DC4C744D15A}" dt="2021-02-28T15:24:14.910" v="102" actId="1076"/>
          <ac:grpSpMkLst>
            <pc:docMk/>
            <pc:sldMk cId="4161603373" sldId="306"/>
            <ac:grpSpMk id="10" creationId="{C8DEF82A-05CB-4651-9658-FBA4564B4E47}"/>
          </ac:grpSpMkLst>
        </pc:grpChg>
        <pc:picChg chg="mod">
          <ac:chgData name="Hsin Yu Pan" userId="il9zVuOqrqp9nOkn2KWrBxBQO6QKq9RkLnNhyF9YY8Y=" providerId="None" clId="Web-{8ADDF570-D646-4C66-9832-7DC4C744D15A}" dt="2021-02-28T15:24:58.554" v="118" actId="1076"/>
          <ac:picMkLst>
            <pc:docMk/>
            <pc:sldMk cId="4161603373" sldId="306"/>
            <ac:picMk id="1036" creationId="{8CB94D42-51FA-41C8-B6C7-90842A983C96}"/>
          </ac:picMkLst>
        </pc:picChg>
        <pc:picChg chg="mod">
          <ac:chgData name="Hsin Yu Pan" userId="il9zVuOqrqp9nOkn2KWrBxBQO6QKq9RkLnNhyF9YY8Y=" providerId="None" clId="Web-{8ADDF570-D646-4C66-9832-7DC4C744D15A}" dt="2021-02-28T15:24:21.505" v="104" actId="1076"/>
          <ac:picMkLst>
            <pc:docMk/>
            <pc:sldMk cId="4161603373" sldId="306"/>
            <ac:picMk id="1038" creationId="{66D92E2F-02B7-4666-9BEC-B6F174B909A0}"/>
          </ac:picMkLst>
        </pc:picChg>
        <pc:picChg chg="mod">
          <ac:chgData name="Hsin Yu Pan" userId="il9zVuOqrqp9nOkn2KWrBxBQO6QKq9RkLnNhyF9YY8Y=" providerId="None" clId="Web-{8ADDF570-D646-4C66-9832-7DC4C744D15A}" dt="2021-02-28T15:24:35.521" v="110" actId="1076"/>
          <ac:picMkLst>
            <pc:docMk/>
            <pc:sldMk cId="4161603373" sldId="306"/>
            <ac:picMk id="1040" creationId="{692F2C93-BF44-4D4B-A617-B789AA4DF307}"/>
          </ac:picMkLst>
        </pc:picChg>
        <pc:picChg chg="mod">
          <ac:chgData name="Hsin Yu Pan" userId="il9zVuOqrqp9nOkn2KWrBxBQO6QKq9RkLnNhyF9YY8Y=" providerId="None" clId="Web-{8ADDF570-D646-4C66-9832-7DC4C744D15A}" dt="2021-02-28T15:24:54.475" v="116" actId="1076"/>
          <ac:picMkLst>
            <pc:docMk/>
            <pc:sldMk cId="4161603373" sldId="306"/>
            <ac:picMk id="1042" creationId="{AA623D36-3182-4815-92DB-82B4BE49D818}"/>
          </ac:picMkLst>
        </pc:picChg>
      </pc:sldChg>
      <pc:sldChg chg="addSp">
        <pc:chgData name="Hsin Yu Pan" userId="il9zVuOqrqp9nOkn2KWrBxBQO6QKq9RkLnNhyF9YY8Y=" providerId="None" clId="Web-{8ADDF570-D646-4C66-9832-7DC4C744D15A}" dt="2021-02-28T15:26:14.981" v="122"/>
        <pc:sldMkLst>
          <pc:docMk/>
          <pc:sldMk cId="3436120505" sldId="321"/>
        </pc:sldMkLst>
        <pc:picChg chg="add">
          <ac:chgData name="Hsin Yu Pan" userId="il9zVuOqrqp9nOkn2KWrBxBQO6QKq9RkLnNhyF9YY8Y=" providerId="None" clId="Web-{8ADDF570-D646-4C66-9832-7DC4C744D15A}" dt="2021-02-28T15:26:14.981" v="122"/>
          <ac:picMkLst>
            <pc:docMk/>
            <pc:sldMk cId="3436120505" sldId="321"/>
            <ac:picMk id="3" creationId="{B31FA7BC-7B72-466E-9686-FE84F7058CF5}"/>
          </ac:picMkLst>
        </pc:picChg>
      </pc:sldChg>
      <pc:sldChg chg="addSp">
        <pc:chgData name="Hsin Yu Pan" userId="il9zVuOqrqp9nOkn2KWrBxBQO6QKq9RkLnNhyF9YY8Y=" providerId="None" clId="Web-{8ADDF570-D646-4C66-9832-7DC4C744D15A}" dt="2021-02-28T15:26:17.262" v="123"/>
        <pc:sldMkLst>
          <pc:docMk/>
          <pc:sldMk cId="2161500953" sldId="322"/>
        </pc:sldMkLst>
        <pc:picChg chg="add">
          <ac:chgData name="Hsin Yu Pan" userId="il9zVuOqrqp9nOkn2KWrBxBQO6QKq9RkLnNhyF9YY8Y=" providerId="None" clId="Web-{8ADDF570-D646-4C66-9832-7DC4C744D15A}" dt="2021-02-28T15:26:17.262" v="123"/>
          <ac:picMkLst>
            <pc:docMk/>
            <pc:sldMk cId="2161500953" sldId="322"/>
            <ac:picMk id="3" creationId="{E620D312-9732-41B0-B631-76CBDF0F638B}"/>
          </ac:picMkLst>
        </pc:picChg>
      </pc:sldChg>
    </pc:docChg>
  </pc:docChgLst>
  <pc:docChgLst>
    <pc:chgData name="Hsin Yu Pan" clId="Web-{91F482B1-F311-4ECB-AD54-FF22D3DAA5F5}"/>
    <pc:docChg chg="addSld modSld">
      <pc:chgData name="Hsin Yu Pan" userId="" providerId="" clId="Web-{91F482B1-F311-4ECB-AD54-FF22D3DAA5F5}" dt="2021-02-28T18:33:25.011" v="66" actId="14100"/>
      <pc:docMkLst>
        <pc:docMk/>
      </pc:docMkLst>
      <pc:sldChg chg="addSp delSp modSp">
        <pc:chgData name="Hsin Yu Pan" userId="" providerId="" clId="Web-{91F482B1-F311-4ECB-AD54-FF22D3DAA5F5}" dt="2021-02-28T18:28:15.593" v="21" actId="14100"/>
        <pc:sldMkLst>
          <pc:docMk/>
          <pc:sldMk cId="3260687571" sldId="259"/>
        </pc:sldMkLst>
        <pc:spChg chg="add del mod">
          <ac:chgData name="Hsin Yu Pan" userId="" providerId="" clId="Web-{91F482B1-F311-4ECB-AD54-FF22D3DAA5F5}" dt="2021-02-28T18:28:05.531" v="19"/>
          <ac:spMkLst>
            <pc:docMk/>
            <pc:sldMk cId="3260687571" sldId="259"/>
            <ac:spMk id="5" creationId="{4AAC30B4-4659-49BF-AD6D-DED40B112B97}"/>
          </ac:spMkLst>
        </pc:spChg>
        <pc:picChg chg="add mod">
          <ac:chgData name="Hsin Yu Pan" userId="" providerId="" clId="Web-{91F482B1-F311-4ECB-AD54-FF22D3DAA5F5}" dt="2021-02-28T18:28:15.593" v="21" actId="14100"/>
          <ac:picMkLst>
            <pc:docMk/>
            <pc:sldMk cId="3260687571" sldId="259"/>
            <ac:picMk id="6" creationId="{05443B5F-A87D-4138-A80B-95334EA71C64}"/>
          </ac:picMkLst>
        </pc:picChg>
        <pc:picChg chg="del">
          <ac:chgData name="Hsin Yu Pan" userId="" providerId="" clId="Web-{91F482B1-F311-4ECB-AD54-FF22D3DAA5F5}" dt="2021-02-28T18:28:01.718" v="16"/>
          <ac:picMkLst>
            <pc:docMk/>
            <pc:sldMk cId="3260687571" sldId="259"/>
            <ac:picMk id="8" creationId="{A805E050-E7C8-0445-B645-3CBAE7D65F8A}"/>
          </ac:picMkLst>
        </pc:picChg>
      </pc:sldChg>
      <pc:sldChg chg="modSp">
        <pc:chgData name="Hsin Yu Pan" userId="" providerId="" clId="Web-{91F482B1-F311-4ECB-AD54-FF22D3DAA5F5}" dt="2021-02-28T18:25:43.033" v="1" actId="1076"/>
        <pc:sldMkLst>
          <pc:docMk/>
          <pc:sldMk cId="1810008069" sldId="304"/>
        </pc:sldMkLst>
        <pc:picChg chg="mod">
          <ac:chgData name="Hsin Yu Pan" userId="" providerId="" clId="Web-{91F482B1-F311-4ECB-AD54-FF22D3DAA5F5}" dt="2021-02-28T18:25:43.033" v="1" actId="1076"/>
          <ac:picMkLst>
            <pc:docMk/>
            <pc:sldMk cId="1810008069" sldId="304"/>
            <ac:picMk id="4" creationId="{B376DC1B-0571-44D4-A661-C46B6268A09A}"/>
          </ac:picMkLst>
        </pc:picChg>
      </pc:sldChg>
      <pc:sldChg chg="modSp">
        <pc:chgData name="Hsin Yu Pan" userId="" providerId="" clId="Web-{91F482B1-F311-4ECB-AD54-FF22D3DAA5F5}" dt="2021-02-28T18:30:53.231" v="45"/>
        <pc:sldMkLst>
          <pc:docMk/>
          <pc:sldMk cId="3056303546" sldId="308"/>
        </pc:sldMkLst>
        <pc:spChg chg="mod">
          <ac:chgData name="Hsin Yu Pan" userId="" providerId="" clId="Web-{91F482B1-F311-4ECB-AD54-FF22D3DAA5F5}" dt="2021-02-28T18:29:09.874" v="23"/>
          <ac:spMkLst>
            <pc:docMk/>
            <pc:sldMk cId="3056303546" sldId="308"/>
            <ac:spMk id="11" creationId="{60117703-324A-4941-8457-2DE02E7A4D32}"/>
          </ac:spMkLst>
        </pc:spChg>
        <pc:spChg chg="mod">
          <ac:chgData name="Hsin Yu Pan" userId="" providerId="" clId="Web-{91F482B1-F311-4ECB-AD54-FF22D3DAA5F5}" dt="2021-02-28T18:30:37.169" v="40"/>
          <ac:spMkLst>
            <pc:docMk/>
            <pc:sldMk cId="3056303546" sldId="308"/>
            <ac:spMk id="12" creationId="{22EC18F5-1058-4808-B8BA-D76A20DBC875}"/>
          </ac:spMkLst>
        </pc:spChg>
        <pc:spChg chg="mod">
          <ac:chgData name="Hsin Yu Pan" userId="" providerId="" clId="Web-{91F482B1-F311-4ECB-AD54-FF22D3DAA5F5}" dt="2021-02-28T18:30:39.622" v="41"/>
          <ac:spMkLst>
            <pc:docMk/>
            <pc:sldMk cId="3056303546" sldId="308"/>
            <ac:spMk id="13" creationId="{4E2DB0B4-AF94-43D0-9E76-956CBF3E71BE}"/>
          </ac:spMkLst>
        </pc:spChg>
        <pc:spChg chg="mod">
          <ac:chgData name="Hsin Yu Pan" userId="" providerId="" clId="Web-{91F482B1-F311-4ECB-AD54-FF22D3DAA5F5}" dt="2021-02-28T18:30:53.231" v="45"/>
          <ac:spMkLst>
            <pc:docMk/>
            <pc:sldMk cId="3056303546" sldId="308"/>
            <ac:spMk id="14" creationId="{7DBC3F68-D260-4395-8CE1-066B157D0E2F}"/>
          </ac:spMkLst>
        </pc:spChg>
        <pc:spChg chg="mod">
          <ac:chgData name="Hsin Yu Pan" userId="" providerId="" clId="Web-{91F482B1-F311-4ECB-AD54-FF22D3DAA5F5}" dt="2021-02-28T18:30:51.810" v="44"/>
          <ac:spMkLst>
            <pc:docMk/>
            <pc:sldMk cId="3056303546" sldId="308"/>
            <ac:spMk id="15" creationId="{78572117-48EF-472F-BFA8-E5F7C78AEC9F}"/>
          </ac:spMkLst>
        </pc:spChg>
        <pc:spChg chg="mod">
          <ac:chgData name="Hsin Yu Pan" userId="" providerId="" clId="Web-{91F482B1-F311-4ECB-AD54-FF22D3DAA5F5}" dt="2021-02-28T18:30:33.779" v="39"/>
          <ac:spMkLst>
            <pc:docMk/>
            <pc:sldMk cId="3056303546" sldId="308"/>
            <ac:spMk id="16" creationId="{25F5350C-53E7-4CDD-BE23-E7963AA7389B}"/>
          </ac:spMkLst>
        </pc:spChg>
      </pc:sldChg>
      <pc:sldChg chg="modSp">
        <pc:chgData name="Hsin Yu Pan" userId="" providerId="" clId="Web-{91F482B1-F311-4ECB-AD54-FF22D3DAA5F5}" dt="2021-02-28T18:31:17.403" v="50"/>
        <pc:sldMkLst>
          <pc:docMk/>
          <pc:sldMk cId="1297136950" sldId="316"/>
        </pc:sldMkLst>
        <pc:spChg chg="mod">
          <ac:chgData name="Hsin Yu Pan" userId="" providerId="" clId="Web-{91F482B1-F311-4ECB-AD54-FF22D3DAA5F5}" dt="2021-02-28T18:31:13.262" v="47"/>
          <ac:spMkLst>
            <pc:docMk/>
            <pc:sldMk cId="1297136950" sldId="316"/>
            <ac:spMk id="19" creationId="{B0A97347-581C-4F3D-8FD9-B327E910FAD7}"/>
          </ac:spMkLst>
        </pc:spChg>
        <pc:spChg chg="mod">
          <ac:chgData name="Hsin Yu Pan" userId="" providerId="" clId="Web-{91F482B1-F311-4ECB-AD54-FF22D3DAA5F5}" dt="2021-02-28T18:29:13.623" v="24"/>
          <ac:spMkLst>
            <pc:docMk/>
            <pc:sldMk cId="1297136950" sldId="316"/>
            <ac:spMk id="20" creationId="{D73BFB2D-8EC7-4056-8958-28158C6D8A73}"/>
          </ac:spMkLst>
        </pc:spChg>
        <pc:spChg chg="mod">
          <ac:chgData name="Hsin Yu Pan" userId="" providerId="" clId="Web-{91F482B1-F311-4ECB-AD54-FF22D3DAA5F5}" dt="2021-02-28T18:31:14.731" v="48"/>
          <ac:spMkLst>
            <pc:docMk/>
            <pc:sldMk cId="1297136950" sldId="316"/>
            <ac:spMk id="21" creationId="{95FFD566-E9BC-4711-9AC4-97B4E8D1BD08}"/>
          </ac:spMkLst>
        </pc:spChg>
        <pc:spChg chg="mod">
          <ac:chgData name="Hsin Yu Pan" userId="" providerId="" clId="Web-{91F482B1-F311-4ECB-AD54-FF22D3DAA5F5}" dt="2021-02-28T18:31:15.981" v="49"/>
          <ac:spMkLst>
            <pc:docMk/>
            <pc:sldMk cId="1297136950" sldId="316"/>
            <ac:spMk id="22" creationId="{32091D78-FC5E-47B0-A37A-5F3B01C1C112}"/>
          </ac:spMkLst>
        </pc:spChg>
        <pc:spChg chg="mod">
          <ac:chgData name="Hsin Yu Pan" userId="" providerId="" clId="Web-{91F482B1-F311-4ECB-AD54-FF22D3DAA5F5}" dt="2021-02-28T18:31:17.403" v="50"/>
          <ac:spMkLst>
            <pc:docMk/>
            <pc:sldMk cId="1297136950" sldId="316"/>
            <ac:spMk id="23" creationId="{43E48125-7382-49FC-9947-1DFEB633F7F8}"/>
          </ac:spMkLst>
        </pc:spChg>
        <pc:spChg chg="mod">
          <ac:chgData name="Hsin Yu Pan" userId="" providerId="" clId="Web-{91F482B1-F311-4ECB-AD54-FF22D3DAA5F5}" dt="2021-02-28T18:31:10.622" v="46"/>
          <ac:spMkLst>
            <pc:docMk/>
            <pc:sldMk cId="1297136950" sldId="316"/>
            <ac:spMk id="24" creationId="{F40E349B-C7C0-433D-B3FC-93E767E324E7}"/>
          </ac:spMkLst>
        </pc:spChg>
      </pc:sldChg>
      <pc:sldChg chg="modSp">
        <pc:chgData name="Hsin Yu Pan" userId="" providerId="" clId="Web-{91F482B1-F311-4ECB-AD54-FF22D3DAA5F5}" dt="2021-02-28T18:30:28.341" v="38"/>
        <pc:sldMkLst>
          <pc:docMk/>
          <pc:sldMk cId="1496052333" sldId="317"/>
        </pc:sldMkLst>
        <pc:spChg chg="mod">
          <ac:chgData name="Hsin Yu Pan" userId="" providerId="" clId="Web-{91F482B1-F311-4ECB-AD54-FF22D3DAA5F5}" dt="2021-02-28T18:30:18.841" v="34"/>
          <ac:spMkLst>
            <pc:docMk/>
            <pc:sldMk cId="1496052333" sldId="317"/>
            <ac:spMk id="32" creationId="{2EE91BF0-FA1E-4963-BF41-9653015B1DC8}"/>
          </ac:spMkLst>
        </pc:spChg>
        <pc:spChg chg="mod">
          <ac:chgData name="Hsin Yu Pan" userId="" providerId="" clId="Web-{91F482B1-F311-4ECB-AD54-FF22D3DAA5F5}" dt="2021-02-28T18:30:22.216" v="35"/>
          <ac:spMkLst>
            <pc:docMk/>
            <pc:sldMk cId="1496052333" sldId="317"/>
            <ac:spMk id="33" creationId="{4FC83C74-3983-4A18-8122-8AD373EDBCA6}"/>
          </ac:spMkLst>
        </pc:spChg>
        <pc:spChg chg="mod">
          <ac:chgData name="Hsin Yu Pan" userId="" providerId="" clId="Web-{91F482B1-F311-4ECB-AD54-FF22D3DAA5F5}" dt="2021-02-28T18:30:24.935" v="36"/>
          <ac:spMkLst>
            <pc:docMk/>
            <pc:sldMk cId="1496052333" sldId="317"/>
            <ac:spMk id="34" creationId="{14954D3E-F49E-4513-A54B-960B54AC9B70}"/>
          </ac:spMkLst>
        </pc:spChg>
        <pc:spChg chg="mod">
          <ac:chgData name="Hsin Yu Pan" userId="" providerId="" clId="Web-{91F482B1-F311-4ECB-AD54-FF22D3DAA5F5}" dt="2021-02-28T18:30:26.904" v="37"/>
          <ac:spMkLst>
            <pc:docMk/>
            <pc:sldMk cId="1496052333" sldId="317"/>
            <ac:spMk id="35" creationId="{738FB702-4258-47B3-9EC0-AD5342B6E302}"/>
          </ac:spMkLst>
        </pc:spChg>
        <pc:spChg chg="mod">
          <ac:chgData name="Hsin Yu Pan" userId="" providerId="" clId="Web-{91F482B1-F311-4ECB-AD54-FF22D3DAA5F5}" dt="2021-02-28T18:30:28.341" v="38"/>
          <ac:spMkLst>
            <pc:docMk/>
            <pc:sldMk cId="1496052333" sldId="317"/>
            <ac:spMk id="36" creationId="{9C5BDC1B-C25E-426F-B42A-BE59B2536176}"/>
          </ac:spMkLst>
        </pc:spChg>
        <pc:spChg chg="mod">
          <ac:chgData name="Hsin Yu Pan" userId="" providerId="" clId="Web-{91F482B1-F311-4ECB-AD54-FF22D3DAA5F5}" dt="2021-02-28T18:29:03.780" v="22"/>
          <ac:spMkLst>
            <pc:docMk/>
            <pc:sldMk cId="1496052333" sldId="317"/>
            <ac:spMk id="37" creationId="{DF9CB5B6-2F68-4123-B62F-BFF01CC9B601}"/>
          </ac:spMkLst>
        </pc:spChg>
      </pc:sldChg>
      <pc:sldChg chg="modSp">
        <pc:chgData name="Hsin Yu Pan" userId="" providerId="" clId="Web-{91F482B1-F311-4ECB-AD54-FF22D3DAA5F5}" dt="2021-02-28T18:29:17.795" v="26"/>
        <pc:sldMkLst>
          <pc:docMk/>
          <pc:sldMk cId="3513948657" sldId="318"/>
        </pc:sldMkLst>
        <pc:spChg chg="mod">
          <ac:chgData name="Hsin Yu Pan" userId="" providerId="" clId="Web-{91F482B1-F311-4ECB-AD54-FF22D3DAA5F5}" dt="2021-02-28T18:29:17.795" v="26"/>
          <ac:spMkLst>
            <pc:docMk/>
            <pc:sldMk cId="3513948657" sldId="318"/>
            <ac:spMk id="10" creationId="{79E12855-AEDC-44BA-B38C-08B63B7F28C0}"/>
          </ac:spMkLst>
        </pc:spChg>
      </pc:sldChg>
      <pc:sldChg chg="modSp">
        <pc:chgData name="Hsin Yu Pan" userId="" providerId="" clId="Web-{91F482B1-F311-4ECB-AD54-FF22D3DAA5F5}" dt="2021-02-28T18:33:06.855" v="64" actId="1076"/>
        <pc:sldMkLst>
          <pc:docMk/>
          <pc:sldMk cId="1509461240" sldId="319"/>
        </pc:sldMkLst>
        <pc:spChg chg="mod">
          <ac:chgData name="Hsin Yu Pan" userId="" providerId="" clId="Web-{91F482B1-F311-4ECB-AD54-FF22D3DAA5F5}" dt="2021-02-28T18:31:23.653" v="52"/>
          <ac:spMkLst>
            <pc:docMk/>
            <pc:sldMk cId="1509461240" sldId="319"/>
            <ac:spMk id="20" creationId="{01F754AD-31E3-4C4A-A04E-F443439FC865}"/>
          </ac:spMkLst>
        </pc:spChg>
        <pc:spChg chg="mod">
          <ac:chgData name="Hsin Yu Pan" userId="" providerId="" clId="Web-{91F482B1-F311-4ECB-AD54-FF22D3DAA5F5}" dt="2021-02-28T18:29:21.045" v="27"/>
          <ac:spMkLst>
            <pc:docMk/>
            <pc:sldMk cId="1509461240" sldId="319"/>
            <ac:spMk id="21" creationId="{DD7BD0C8-553E-4AD8-9519-61BA66522516}"/>
          </ac:spMkLst>
        </pc:spChg>
        <pc:spChg chg="mod">
          <ac:chgData name="Hsin Yu Pan" userId="" providerId="" clId="Web-{91F482B1-F311-4ECB-AD54-FF22D3DAA5F5}" dt="2021-02-28T18:31:26.684" v="53"/>
          <ac:spMkLst>
            <pc:docMk/>
            <pc:sldMk cId="1509461240" sldId="319"/>
            <ac:spMk id="22" creationId="{28CCB706-7777-4FFD-9365-5711808A5C80}"/>
          </ac:spMkLst>
        </pc:spChg>
        <pc:spChg chg="mod">
          <ac:chgData name="Hsin Yu Pan" userId="" providerId="" clId="Web-{91F482B1-F311-4ECB-AD54-FF22D3DAA5F5}" dt="2021-02-28T18:31:28.247" v="54"/>
          <ac:spMkLst>
            <pc:docMk/>
            <pc:sldMk cId="1509461240" sldId="319"/>
            <ac:spMk id="23" creationId="{D8D54403-3A12-4B6B-A6C3-66788A8A1AD6}"/>
          </ac:spMkLst>
        </pc:spChg>
        <pc:spChg chg="mod">
          <ac:chgData name="Hsin Yu Pan" userId="" providerId="" clId="Web-{91F482B1-F311-4ECB-AD54-FF22D3DAA5F5}" dt="2021-02-28T18:31:29.981" v="55"/>
          <ac:spMkLst>
            <pc:docMk/>
            <pc:sldMk cId="1509461240" sldId="319"/>
            <ac:spMk id="24" creationId="{BFFD4241-ECCD-4FB5-88F7-908D92F26FE7}"/>
          </ac:spMkLst>
        </pc:spChg>
        <pc:spChg chg="mod">
          <ac:chgData name="Hsin Yu Pan" userId="" providerId="" clId="Web-{91F482B1-F311-4ECB-AD54-FF22D3DAA5F5}" dt="2021-02-28T18:31:21.528" v="51"/>
          <ac:spMkLst>
            <pc:docMk/>
            <pc:sldMk cId="1509461240" sldId="319"/>
            <ac:spMk id="25" creationId="{A882D309-146D-4F99-BCEA-CD9A7E8507F9}"/>
          </ac:spMkLst>
        </pc:spChg>
        <pc:spChg chg="mod">
          <ac:chgData name="Hsin Yu Pan" userId="" providerId="" clId="Web-{91F482B1-F311-4ECB-AD54-FF22D3DAA5F5}" dt="2021-02-28T18:32:57.839" v="62" actId="1076"/>
          <ac:spMkLst>
            <pc:docMk/>
            <pc:sldMk cId="1509461240" sldId="319"/>
            <ac:spMk id="30" creationId="{AF6421BD-F419-40AB-B55E-D40FB3C9A2A0}"/>
          </ac:spMkLst>
        </pc:spChg>
        <pc:picChg chg="mod">
          <ac:chgData name="Hsin Yu Pan" userId="" providerId="" clId="Web-{91F482B1-F311-4ECB-AD54-FF22D3DAA5F5}" dt="2021-02-28T18:31:58.449" v="58" actId="1076"/>
          <ac:picMkLst>
            <pc:docMk/>
            <pc:sldMk cId="1509461240" sldId="319"/>
            <ac:picMk id="5" creationId="{D839662D-9A93-4B38-B969-BB88359469E7}"/>
          </ac:picMkLst>
        </pc:picChg>
        <pc:picChg chg="mod">
          <ac:chgData name="Hsin Yu Pan" userId="" providerId="" clId="Web-{91F482B1-F311-4ECB-AD54-FF22D3DAA5F5}" dt="2021-02-28T18:31:45.606" v="56" actId="1076"/>
          <ac:picMkLst>
            <pc:docMk/>
            <pc:sldMk cId="1509461240" sldId="319"/>
            <ac:picMk id="9" creationId="{8DE16C77-A825-4408-9D50-3CBB46CE03A3}"/>
          </ac:picMkLst>
        </pc:picChg>
        <pc:picChg chg="mod modCrop">
          <ac:chgData name="Hsin Yu Pan" userId="" providerId="" clId="Web-{91F482B1-F311-4ECB-AD54-FF22D3DAA5F5}" dt="2021-02-28T18:33:06.855" v="64" actId="1076"/>
          <ac:picMkLst>
            <pc:docMk/>
            <pc:sldMk cId="1509461240" sldId="319"/>
            <ac:picMk id="17" creationId="{0F153AE4-1DEE-423F-9CFC-D702D0AE0ACD}"/>
          </ac:picMkLst>
        </pc:picChg>
      </pc:sldChg>
      <pc:sldChg chg="modSp">
        <pc:chgData name="Hsin Yu Pan" userId="" providerId="" clId="Web-{91F482B1-F311-4ECB-AD54-FF22D3DAA5F5}" dt="2021-02-28T18:29:24.576" v="28"/>
        <pc:sldMkLst>
          <pc:docMk/>
          <pc:sldMk cId="1825559635" sldId="320"/>
        </pc:sldMkLst>
        <pc:spChg chg="mod">
          <ac:chgData name="Hsin Yu Pan" userId="" providerId="" clId="Web-{91F482B1-F311-4ECB-AD54-FF22D3DAA5F5}" dt="2021-02-28T18:29:24.576" v="28"/>
          <ac:spMkLst>
            <pc:docMk/>
            <pc:sldMk cId="1825559635" sldId="320"/>
            <ac:spMk id="17" creationId="{66BCA2DA-186F-49AC-8D35-24BE5031112A}"/>
          </ac:spMkLst>
        </pc:spChg>
      </pc:sldChg>
      <pc:sldChg chg="modSp">
        <pc:chgData name="Hsin Yu Pan" userId="" providerId="" clId="Web-{91F482B1-F311-4ECB-AD54-FF22D3DAA5F5}" dt="2021-02-28T18:29:57.717" v="31"/>
        <pc:sldMkLst>
          <pc:docMk/>
          <pc:sldMk cId="3436120505" sldId="321"/>
        </pc:sldMkLst>
        <pc:spChg chg="mod">
          <ac:chgData name="Hsin Yu Pan" userId="" providerId="" clId="Web-{91F482B1-F311-4ECB-AD54-FF22D3DAA5F5}" dt="2021-02-28T18:29:57.717" v="31"/>
          <ac:spMkLst>
            <pc:docMk/>
            <pc:sldMk cId="3436120505" sldId="321"/>
            <ac:spMk id="13" creationId="{9C77E69B-D9B2-4C36-B776-1691011520AF}"/>
          </ac:spMkLst>
        </pc:spChg>
      </pc:sldChg>
      <pc:sldChg chg="modSp">
        <pc:chgData name="Hsin Yu Pan" userId="" providerId="" clId="Web-{91F482B1-F311-4ECB-AD54-FF22D3DAA5F5}" dt="2021-02-28T18:33:25.011" v="66" actId="14100"/>
        <pc:sldMkLst>
          <pc:docMk/>
          <pc:sldMk cId="2161500953" sldId="322"/>
        </pc:sldMkLst>
        <pc:spChg chg="mod">
          <ac:chgData name="Hsin Yu Pan" userId="" providerId="" clId="Web-{91F482B1-F311-4ECB-AD54-FF22D3DAA5F5}" dt="2021-02-28T18:30:05.404" v="32" actId="1076"/>
          <ac:spMkLst>
            <pc:docMk/>
            <pc:sldMk cId="2161500953" sldId="322"/>
            <ac:spMk id="10" creationId="{5E48D74E-60CF-40FA-AC07-CAE19DA8B8D6}"/>
          </ac:spMkLst>
        </pc:spChg>
        <pc:spChg chg="mod">
          <ac:chgData name="Hsin Yu Pan" userId="" providerId="" clId="Web-{91F482B1-F311-4ECB-AD54-FF22D3DAA5F5}" dt="2021-02-28T18:30:07.310" v="33"/>
          <ac:spMkLst>
            <pc:docMk/>
            <pc:sldMk cId="2161500953" sldId="322"/>
            <ac:spMk id="11" creationId="{1E58A20A-A302-4D4D-9E4E-A51221D39258}"/>
          </ac:spMkLst>
        </pc:spChg>
        <pc:picChg chg="mod">
          <ac:chgData name="Hsin Yu Pan" userId="" providerId="" clId="Web-{91F482B1-F311-4ECB-AD54-FF22D3DAA5F5}" dt="2021-02-28T18:33:25.011" v="66" actId="14100"/>
          <ac:picMkLst>
            <pc:docMk/>
            <pc:sldMk cId="2161500953" sldId="322"/>
            <ac:picMk id="5" creationId="{1CBD736A-809E-4FB1-9AE5-DBCAF264F4A8}"/>
          </ac:picMkLst>
        </pc:picChg>
      </pc:sldChg>
      <pc:sldChg chg="addSp modSp add replId">
        <pc:chgData name="Hsin Yu Pan" userId="" providerId="" clId="Web-{91F482B1-F311-4ECB-AD54-FF22D3DAA5F5}" dt="2021-02-28T18:27:57.296" v="15"/>
        <pc:sldMkLst>
          <pc:docMk/>
          <pc:sldMk cId="1170611912" sldId="325"/>
        </pc:sldMkLst>
        <pc:spChg chg="mod">
          <ac:chgData name="Hsin Yu Pan" userId="" providerId="" clId="Web-{91F482B1-F311-4ECB-AD54-FF22D3DAA5F5}" dt="2021-02-28T18:26:19.251" v="14" actId="20577"/>
          <ac:spMkLst>
            <pc:docMk/>
            <pc:sldMk cId="1170611912" sldId="325"/>
            <ac:spMk id="2" creationId="{77065688-9680-4510-A0E6-7E47D41BC8BA}"/>
          </ac:spMkLst>
        </pc:spChg>
        <pc:picChg chg="add mod">
          <ac:chgData name="Hsin Yu Pan" userId="" providerId="" clId="Web-{91F482B1-F311-4ECB-AD54-FF22D3DAA5F5}" dt="2021-02-28T18:27:57.296" v="15"/>
          <ac:picMkLst>
            <pc:docMk/>
            <pc:sldMk cId="1170611912" sldId="325"/>
            <ac:picMk id="3" creationId="{ADC7BD28-00CC-406C-B7E8-EB5C50F40B28}"/>
          </ac:picMkLst>
        </pc:picChg>
      </pc:sldChg>
    </pc:docChg>
  </pc:docChgLst>
  <pc:docChgLst>
    <pc:chgData name="Ying-Hsuen Tsai" clId="Web-{ECAAB87E-D937-4BDE-8407-F8705A0243BD}"/>
    <pc:docChg chg="addSld delSld modSld">
      <pc:chgData name="Ying-Hsuen Tsai" userId="" providerId="" clId="Web-{ECAAB87E-D937-4BDE-8407-F8705A0243BD}" dt="2021-02-28T08:39:49.126" v="30"/>
      <pc:docMkLst>
        <pc:docMk/>
      </pc:docMkLst>
      <pc:sldChg chg="del">
        <pc:chgData name="Ying-Hsuen Tsai" userId="" providerId="" clId="Web-{ECAAB87E-D937-4BDE-8407-F8705A0243BD}" dt="2021-02-28T08:39:48.282" v="29"/>
        <pc:sldMkLst>
          <pc:docMk/>
          <pc:sldMk cId="2540659781" sldId="302"/>
        </pc:sldMkLst>
      </pc:sldChg>
      <pc:sldChg chg="addSp delSp modSp new del">
        <pc:chgData name="Ying-Hsuen Tsai" userId="" providerId="" clId="Web-{ECAAB87E-D937-4BDE-8407-F8705A0243BD}" dt="2021-02-28T08:37:47.893" v="4"/>
        <pc:sldMkLst>
          <pc:docMk/>
          <pc:sldMk cId="3922167" sldId="306"/>
        </pc:sldMkLst>
        <pc:picChg chg="add del mod">
          <ac:chgData name="Ying-Hsuen Tsai" userId="" providerId="" clId="Web-{ECAAB87E-D937-4BDE-8407-F8705A0243BD}" dt="2021-02-28T08:37:44.112" v="3"/>
          <ac:picMkLst>
            <pc:docMk/>
            <pc:sldMk cId="3922167" sldId="306"/>
            <ac:picMk id="4" creationId="{1BF38613-CBB8-4D54-98AA-9FFEC10B05F2}"/>
          </ac:picMkLst>
        </pc:picChg>
      </pc:sldChg>
      <pc:sldChg chg="add del replId">
        <pc:chgData name="Ying-Hsuen Tsai" userId="" providerId="" clId="Web-{ECAAB87E-D937-4BDE-8407-F8705A0243BD}" dt="2021-02-28T08:38:01.159" v="6"/>
        <pc:sldMkLst>
          <pc:docMk/>
          <pc:sldMk cId="1471129801" sldId="307"/>
        </pc:sldMkLst>
      </pc:sldChg>
      <pc:sldChg chg="addSp delSp modSp add del replId">
        <pc:chgData name="Ying-Hsuen Tsai" userId="" providerId="" clId="Web-{ECAAB87E-D937-4BDE-8407-F8705A0243BD}" dt="2021-02-28T08:39:49.126" v="30"/>
        <pc:sldMkLst>
          <pc:docMk/>
          <pc:sldMk cId="2266065250" sldId="308"/>
        </pc:sldMkLst>
        <pc:spChg chg="del">
          <ac:chgData name="Ying-Hsuen Tsai" userId="" providerId="" clId="Web-{ECAAB87E-D937-4BDE-8407-F8705A0243BD}" dt="2021-02-28T08:38:09.502" v="7"/>
          <ac:spMkLst>
            <pc:docMk/>
            <pc:sldMk cId="2266065250" sldId="308"/>
            <ac:spMk id="2" creationId="{2E0B9107-40A2-B144-89EA-843ADDBC5ACD}"/>
          </ac:spMkLst>
        </pc:spChg>
        <pc:spChg chg="add mod">
          <ac:chgData name="Ying-Hsuen Tsai" userId="" providerId="" clId="Web-{ECAAB87E-D937-4BDE-8407-F8705A0243BD}" dt="2021-02-28T08:39:00.830" v="16" actId="20577"/>
          <ac:spMkLst>
            <pc:docMk/>
            <pc:sldMk cId="2266065250" sldId="308"/>
            <ac:spMk id="4" creationId="{EC23BC45-8FD0-4972-AAD8-CA8B2BF7FD50}"/>
          </ac:spMkLst>
        </pc:spChg>
        <pc:spChg chg="del">
          <ac:chgData name="Ying-Hsuen Tsai" userId="" providerId="" clId="Web-{ECAAB87E-D937-4BDE-8407-F8705A0243BD}" dt="2021-02-28T08:39:04.423" v="20"/>
          <ac:spMkLst>
            <pc:docMk/>
            <pc:sldMk cId="2266065250" sldId="308"/>
            <ac:spMk id="6" creationId="{2BA06CF8-C1CA-EB4D-B2BB-A689ABFE6DB2}"/>
          </ac:spMkLst>
        </pc:spChg>
        <pc:spChg chg="del">
          <ac:chgData name="Ying-Hsuen Tsai" userId="" providerId="" clId="Web-{ECAAB87E-D937-4BDE-8407-F8705A0243BD}" dt="2021-02-28T08:39:04.423" v="19"/>
          <ac:spMkLst>
            <pc:docMk/>
            <pc:sldMk cId="2266065250" sldId="308"/>
            <ac:spMk id="7" creationId="{DF503DB5-AEDD-1649-9868-F506EC2FAD9D}"/>
          </ac:spMkLst>
        </pc:spChg>
        <pc:spChg chg="del">
          <ac:chgData name="Ying-Hsuen Tsai" userId="" providerId="" clId="Web-{ECAAB87E-D937-4BDE-8407-F8705A0243BD}" dt="2021-02-28T08:39:04.423" v="18"/>
          <ac:spMkLst>
            <pc:docMk/>
            <pc:sldMk cId="2266065250" sldId="308"/>
            <ac:spMk id="8" creationId="{043DB333-670E-D541-BDCA-3E7DB217FC10}"/>
          </ac:spMkLst>
        </pc:spChg>
        <pc:spChg chg="del">
          <ac:chgData name="Ying-Hsuen Tsai" userId="" providerId="" clId="Web-{ECAAB87E-D937-4BDE-8407-F8705A0243BD}" dt="2021-02-28T08:39:04.423" v="17"/>
          <ac:spMkLst>
            <pc:docMk/>
            <pc:sldMk cId="2266065250" sldId="308"/>
            <ac:spMk id="9" creationId="{8558DC17-A1D8-574C-800A-6CF65C994D93}"/>
          </ac:spMkLst>
        </pc:spChg>
        <pc:picChg chg="add del mod">
          <ac:chgData name="Ying-Hsuen Tsai" userId="" providerId="" clId="Web-{ECAAB87E-D937-4BDE-8407-F8705A0243BD}" dt="2021-02-28T08:38:12.471" v="9"/>
          <ac:picMkLst>
            <pc:docMk/>
            <pc:sldMk cId="2266065250" sldId="308"/>
            <ac:picMk id="5" creationId="{7D02538C-58DA-458B-AD24-2CA3CC407FD6}"/>
          </ac:picMkLst>
        </pc:picChg>
        <pc:picChg chg="add del mod">
          <ac:chgData name="Ying-Hsuen Tsai" userId="" providerId="" clId="Web-{ECAAB87E-D937-4BDE-8407-F8705A0243BD}" dt="2021-02-28T08:39:28.345" v="24"/>
          <ac:picMkLst>
            <pc:docMk/>
            <pc:sldMk cId="2266065250" sldId="308"/>
            <ac:picMk id="10" creationId="{69E0C993-2ABC-4E2B-BAA4-DA0077F2DEFF}"/>
          </ac:picMkLst>
        </pc:picChg>
        <pc:picChg chg="add del mod">
          <ac:chgData name="Ying-Hsuen Tsai" userId="" providerId="" clId="Web-{ECAAB87E-D937-4BDE-8407-F8705A0243BD}" dt="2021-02-28T08:39:41.188" v="28"/>
          <ac:picMkLst>
            <pc:docMk/>
            <pc:sldMk cId="2266065250" sldId="308"/>
            <ac:picMk id="11" creationId="{1F73E8B1-CC22-4478-89AD-87A962B51F78}"/>
          </ac:picMkLst>
        </pc:picChg>
      </pc:sldChg>
    </pc:docChg>
  </pc:docChgLst>
  <pc:docChgLst>
    <pc:chgData name="Hsin Yu Pan" clId="Web-{C04EF728-F5FE-4ABC-8790-9616672265FC}"/>
    <pc:docChg chg="addSld delSld modSld">
      <pc:chgData name="Hsin Yu Pan" userId="" providerId="" clId="Web-{C04EF728-F5FE-4ABC-8790-9616672265FC}" dt="2021-02-28T15:43:45.785" v="95" actId="14100"/>
      <pc:docMkLst>
        <pc:docMk/>
      </pc:docMkLst>
      <pc:sldChg chg="modSp">
        <pc:chgData name="Hsin Yu Pan" userId="" providerId="" clId="Web-{C04EF728-F5FE-4ABC-8790-9616672265FC}" dt="2021-02-28T15:41:30.871" v="81" actId="14100"/>
        <pc:sldMkLst>
          <pc:docMk/>
          <pc:sldMk cId="3260687571" sldId="259"/>
        </pc:sldMkLst>
        <pc:picChg chg="mod">
          <ac:chgData name="Hsin Yu Pan" userId="" providerId="" clId="Web-{C04EF728-F5FE-4ABC-8790-9616672265FC}" dt="2021-02-28T15:41:30.871" v="81" actId="14100"/>
          <ac:picMkLst>
            <pc:docMk/>
            <pc:sldMk cId="3260687571" sldId="259"/>
            <ac:picMk id="8" creationId="{A805E050-E7C8-0445-B645-3CBAE7D65F8A}"/>
          </ac:picMkLst>
        </pc:picChg>
      </pc:sldChg>
      <pc:sldChg chg="modSp">
        <pc:chgData name="Hsin Yu Pan" userId="" providerId="" clId="Web-{C04EF728-F5FE-4ABC-8790-9616672265FC}" dt="2021-02-28T15:43:45.785" v="95" actId="14100"/>
        <pc:sldMkLst>
          <pc:docMk/>
          <pc:sldMk cId="4224230214" sldId="260"/>
        </pc:sldMkLst>
        <pc:spChg chg="mod">
          <ac:chgData name="Hsin Yu Pan" userId="" providerId="" clId="Web-{C04EF728-F5FE-4ABC-8790-9616672265FC}" dt="2021-02-28T15:43:45.785" v="95" actId="14100"/>
          <ac:spMkLst>
            <pc:docMk/>
            <pc:sldMk cId="4224230214" sldId="260"/>
            <ac:spMk id="3" creationId="{6E075669-9DA1-40DD-9D7D-426241CF60BA}"/>
          </ac:spMkLst>
        </pc:spChg>
      </pc:sldChg>
      <pc:sldChg chg="addSp modSp">
        <pc:chgData name="Hsin Yu Pan" userId="" providerId="" clId="Web-{C04EF728-F5FE-4ABC-8790-9616672265FC}" dt="2021-02-28T15:42:43.609" v="86"/>
        <pc:sldMkLst>
          <pc:docMk/>
          <pc:sldMk cId="1735277328" sldId="301"/>
        </pc:sldMkLst>
        <pc:picChg chg="add mod">
          <ac:chgData name="Hsin Yu Pan" userId="" providerId="" clId="Web-{C04EF728-F5FE-4ABC-8790-9616672265FC}" dt="2021-02-28T15:42:43.609" v="86"/>
          <ac:picMkLst>
            <pc:docMk/>
            <pc:sldMk cId="1735277328" sldId="301"/>
            <ac:picMk id="3" creationId="{50AF63ED-212A-4209-8D1C-D254ABDA6E2E}"/>
          </ac:picMkLst>
        </pc:picChg>
      </pc:sldChg>
      <pc:sldChg chg="addSp modSp">
        <pc:chgData name="Hsin Yu Pan" userId="" providerId="" clId="Web-{C04EF728-F5FE-4ABC-8790-9616672265FC}" dt="2021-02-28T15:42:53.016" v="87"/>
        <pc:sldMkLst>
          <pc:docMk/>
          <pc:sldMk cId="2947006450" sldId="303"/>
        </pc:sldMkLst>
        <pc:picChg chg="add mod">
          <ac:chgData name="Hsin Yu Pan" userId="" providerId="" clId="Web-{C04EF728-F5FE-4ABC-8790-9616672265FC}" dt="2021-02-28T15:42:53.016" v="87"/>
          <ac:picMkLst>
            <pc:docMk/>
            <pc:sldMk cId="2947006450" sldId="303"/>
            <ac:picMk id="3" creationId="{1E554C15-6DB0-456A-8227-324319A1DEB3}"/>
          </ac:picMkLst>
        </pc:picChg>
      </pc:sldChg>
      <pc:sldChg chg="modSp">
        <pc:chgData name="Hsin Yu Pan" userId="" providerId="" clId="Web-{C04EF728-F5FE-4ABC-8790-9616672265FC}" dt="2021-02-28T15:42:23.671" v="82" actId="1076"/>
        <pc:sldMkLst>
          <pc:docMk/>
          <pc:sldMk cId="1810008069" sldId="304"/>
        </pc:sldMkLst>
        <pc:picChg chg="mod">
          <ac:chgData name="Hsin Yu Pan" userId="" providerId="" clId="Web-{C04EF728-F5FE-4ABC-8790-9616672265FC}" dt="2021-02-28T15:42:23.671" v="82" actId="1076"/>
          <ac:picMkLst>
            <pc:docMk/>
            <pc:sldMk cId="1810008069" sldId="304"/>
            <ac:picMk id="3" creationId="{5DF2DE82-3047-4DD9-8E9A-486DC1DA2CFC}"/>
          </ac:picMkLst>
        </pc:picChg>
        <pc:picChg chg="mod">
          <ac:chgData name="Hsin Yu Pan" userId="" providerId="" clId="Web-{C04EF728-F5FE-4ABC-8790-9616672265FC}" dt="2021-02-28T15:40:53.666" v="79" actId="1076"/>
          <ac:picMkLst>
            <pc:docMk/>
            <pc:sldMk cId="1810008069" sldId="304"/>
            <ac:picMk id="4" creationId="{B376DC1B-0571-44D4-A661-C46B6268A09A}"/>
          </ac:picMkLst>
        </pc:picChg>
      </pc:sldChg>
      <pc:sldChg chg="addSp modSp">
        <pc:chgData name="Hsin Yu Pan" userId="" providerId="" clId="Web-{C04EF728-F5FE-4ABC-8790-9616672265FC}" dt="2021-02-28T15:42:26.530" v="83"/>
        <pc:sldMkLst>
          <pc:docMk/>
          <pc:sldMk cId="1706765991" sldId="305"/>
        </pc:sldMkLst>
        <pc:spChg chg="mod">
          <ac:chgData name="Hsin Yu Pan" userId="" providerId="" clId="Web-{C04EF728-F5FE-4ABC-8790-9616672265FC}" dt="2021-02-28T15:41:02.604" v="80" actId="1076"/>
          <ac:spMkLst>
            <pc:docMk/>
            <pc:sldMk cId="1706765991" sldId="305"/>
            <ac:spMk id="3" creationId="{79B8F081-F74E-46EC-BA2A-5D316592D0B2}"/>
          </ac:spMkLst>
        </pc:spChg>
        <pc:picChg chg="add">
          <ac:chgData name="Hsin Yu Pan" userId="" providerId="" clId="Web-{C04EF728-F5FE-4ABC-8790-9616672265FC}" dt="2021-02-28T15:42:26.530" v="83"/>
          <ac:picMkLst>
            <pc:docMk/>
            <pc:sldMk cId="1706765991" sldId="305"/>
            <ac:picMk id="5" creationId="{090BDE68-040E-4011-B219-EC11031F6D34}"/>
          </ac:picMkLst>
        </pc:picChg>
      </pc:sldChg>
      <pc:sldChg chg="modSp">
        <pc:chgData name="Hsin Yu Pan" userId="" providerId="" clId="Web-{C04EF728-F5FE-4ABC-8790-9616672265FC}" dt="2021-02-28T15:38:25.236" v="54" actId="20577"/>
        <pc:sldMkLst>
          <pc:docMk/>
          <pc:sldMk cId="4161603373" sldId="306"/>
        </pc:sldMkLst>
        <pc:spChg chg="mod">
          <ac:chgData name="Hsin Yu Pan" userId="" providerId="" clId="Web-{C04EF728-F5FE-4ABC-8790-9616672265FC}" dt="2021-02-28T15:37:56.391" v="51" actId="14100"/>
          <ac:spMkLst>
            <pc:docMk/>
            <pc:sldMk cId="4161603373" sldId="306"/>
            <ac:spMk id="21" creationId="{1224F086-F5F7-4568-96CF-A7D8BE956F69}"/>
          </ac:spMkLst>
        </pc:spChg>
        <pc:spChg chg="mod">
          <ac:chgData name="Hsin Yu Pan" userId="" providerId="" clId="Web-{C04EF728-F5FE-4ABC-8790-9616672265FC}" dt="2021-02-28T15:38:16.033" v="52" actId="20577"/>
          <ac:spMkLst>
            <pc:docMk/>
            <pc:sldMk cId="4161603373" sldId="306"/>
            <ac:spMk id="22" creationId="{2B5DD468-A5F7-46BB-867B-5FFDB5B5DF98}"/>
          </ac:spMkLst>
        </pc:spChg>
        <pc:spChg chg="mod">
          <ac:chgData name="Hsin Yu Pan" userId="" providerId="" clId="Web-{C04EF728-F5FE-4ABC-8790-9616672265FC}" dt="2021-02-28T15:38:20.720" v="53" actId="20577"/>
          <ac:spMkLst>
            <pc:docMk/>
            <pc:sldMk cId="4161603373" sldId="306"/>
            <ac:spMk id="23" creationId="{A9B4F3C4-32ED-4837-9365-61004353BD83}"/>
          </ac:spMkLst>
        </pc:spChg>
        <pc:spChg chg="mod">
          <ac:chgData name="Hsin Yu Pan" userId="" providerId="" clId="Web-{C04EF728-F5FE-4ABC-8790-9616672265FC}" dt="2021-02-28T15:38:25.236" v="54" actId="20577"/>
          <ac:spMkLst>
            <pc:docMk/>
            <pc:sldMk cId="4161603373" sldId="306"/>
            <ac:spMk id="24" creationId="{4FD39D2A-358E-415F-89F8-7F8D71A592C2}"/>
          </ac:spMkLst>
        </pc:spChg>
      </pc:sldChg>
      <pc:sldChg chg="modSp">
        <pc:chgData name="Hsin Yu Pan" userId="" providerId="" clId="Web-{C04EF728-F5FE-4ABC-8790-9616672265FC}" dt="2021-02-28T15:38:56.801" v="60" actId="1076"/>
        <pc:sldMkLst>
          <pc:docMk/>
          <pc:sldMk cId="3056303546" sldId="308"/>
        </pc:sldMkLst>
        <pc:spChg chg="mod">
          <ac:chgData name="Hsin Yu Pan" userId="" providerId="" clId="Web-{C04EF728-F5FE-4ABC-8790-9616672265FC}" dt="2021-02-28T15:38:56.801" v="60" actId="1076"/>
          <ac:spMkLst>
            <pc:docMk/>
            <pc:sldMk cId="3056303546" sldId="308"/>
            <ac:spMk id="17" creationId="{905A2FB2-3120-4274-AF38-E8B0713C8AF3}"/>
          </ac:spMkLst>
        </pc:spChg>
        <pc:spChg chg="mod">
          <ac:chgData name="Hsin Yu Pan" userId="" providerId="" clId="Web-{C04EF728-F5FE-4ABC-8790-9616672265FC}" dt="2021-02-28T15:38:49.050" v="58" actId="1076"/>
          <ac:spMkLst>
            <pc:docMk/>
            <pc:sldMk cId="3056303546" sldId="308"/>
            <ac:spMk id="19" creationId="{FBA2E927-AA41-49E5-B2FD-F7A39954A415}"/>
          </ac:spMkLst>
        </pc:spChg>
        <pc:spChg chg="mod">
          <ac:chgData name="Hsin Yu Pan" userId="" providerId="" clId="Web-{C04EF728-F5FE-4ABC-8790-9616672265FC}" dt="2021-02-28T15:38:45.691" v="57" actId="1076"/>
          <ac:spMkLst>
            <pc:docMk/>
            <pc:sldMk cId="3056303546" sldId="308"/>
            <ac:spMk id="20" creationId="{783F0800-EBAA-4DA5-BAFE-1F8DC0618C88}"/>
          </ac:spMkLst>
        </pc:spChg>
        <pc:picChg chg="mod">
          <ac:chgData name="Hsin Yu Pan" userId="" providerId="" clId="Web-{C04EF728-F5FE-4ABC-8790-9616672265FC}" dt="2021-02-28T15:38:39.815" v="55" actId="1076"/>
          <ac:picMkLst>
            <pc:docMk/>
            <pc:sldMk cId="3056303546" sldId="308"/>
            <ac:picMk id="5" creationId="{D19CF626-423A-4356-8595-48CB6784F2F2}"/>
          </ac:picMkLst>
        </pc:picChg>
        <pc:picChg chg="mod">
          <ac:chgData name="Hsin Yu Pan" userId="" providerId="" clId="Web-{C04EF728-F5FE-4ABC-8790-9616672265FC}" dt="2021-02-28T15:38:41.816" v="56" actId="1076"/>
          <ac:picMkLst>
            <pc:docMk/>
            <pc:sldMk cId="3056303546" sldId="308"/>
            <ac:picMk id="7" creationId="{7296BEC8-5FFD-4FD1-8A35-4BECA18834E5}"/>
          </ac:picMkLst>
        </pc:picChg>
      </pc:sldChg>
      <pc:sldChg chg="modSp">
        <pc:chgData name="Hsin Yu Pan" userId="" providerId="" clId="Web-{C04EF728-F5FE-4ABC-8790-9616672265FC}" dt="2021-02-28T15:37:40.171" v="48" actId="1076"/>
        <pc:sldMkLst>
          <pc:docMk/>
          <pc:sldMk cId="55762618" sldId="312"/>
        </pc:sldMkLst>
        <pc:spChg chg="mod">
          <ac:chgData name="Hsin Yu Pan" userId="" providerId="" clId="Web-{C04EF728-F5FE-4ABC-8790-9616672265FC}" dt="2021-02-28T15:37:32.374" v="46" actId="1076"/>
          <ac:spMkLst>
            <pc:docMk/>
            <pc:sldMk cId="55762618" sldId="312"/>
            <ac:spMk id="6" creationId="{69B8E1AD-6DE2-4108-9362-DA32890266D5}"/>
          </ac:spMkLst>
        </pc:spChg>
        <pc:spChg chg="mod">
          <ac:chgData name="Hsin Yu Pan" userId="" providerId="" clId="Web-{C04EF728-F5FE-4ABC-8790-9616672265FC}" dt="2021-02-28T15:37:40.171" v="48" actId="1076"/>
          <ac:spMkLst>
            <pc:docMk/>
            <pc:sldMk cId="55762618" sldId="312"/>
            <ac:spMk id="12" creationId="{7CCE3E0E-F83A-4934-AA57-0D7D57B33C49}"/>
          </ac:spMkLst>
        </pc:spChg>
        <pc:picChg chg="mod">
          <ac:chgData name="Hsin Yu Pan" userId="" providerId="" clId="Web-{C04EF728-F5FE-4ABC-8790-9616672265FC}" dt="2021-02-28T15:37:27.827" v="45" actId="14100"/>
          <ac:picMkLst>
            <pc:docMk/>
            <pc:sldMk cId="55762618" sldId="312"/>
            <ac:picMk id="8" creationId="{6662C1C2-CABA-451C-9705-EC617DEB4B14}"/>
          </ac:picMkLst>
        </pc:picChg>
        <pc:picChg chg="mod">
          <ac:chgData name="Hsin Yu Pan" userId="" providerId="" clId="Web-{C04EF728-F5FE-4ABC-8790-9616672265FC}" dt="2021-02-28T15:37:36.468" v="47" actId="14100"/>
          <ac:picMkLst>
            <pc:docMk/>
            <pc:sldMk cId="55762618" sldId="312"/>
            <ac:picMk id="11" creationId="{A79E8960-B819-4FD1-AEC2-538B43FDD7CF}"/>
          </ac:picMkLst>
        </pc:picChg>
      </pc:sldChg>
      <pc:sldChg chg="modSp">
        <pc:chgData name="Hsin Yu Pan" userId="" providerId="" clId="Web-{C04EF728-F5FE-4ABC-8790-9616672265FC}" dt="2021-02-28T15:37:14.592" v="44" actId="1076"/>
        <pc:sldMkLst>
          <pc:docMk/>
          <pc:sldMk cId="914995308" sldId="313"/>
        </pc:sldMkLst>
        <pc:spChg chg="mod">
          <ac:chgData name="Hsin Yu Pan" userId="" providerId="" clId="Web-{C04EF728-F5FE-4ABC-8790-9616672265FC}" dt="2021-02-28T15:37:14.592" v="44" actId="1076"/>
          <ac:spMkLst>
            <pc:docMk/>
            <pc:sldMk cId="914995308" sldId="313"/>
            <ac:spMk id="12" creationId="{7CCE3E0E-F83A-4934-AA57-0D7D57B33C49}"/>
          </ac:spMkLst>
        </pc:spChg>
        <pc:spChg chg="mod">
          <ac:chgData name="Hsin Yu Pan" userId="" providerId="" clId="Web-{C04EF728-F5FE-4ABC-8790-9616672265FC}" dt="2021-02-28T15:33:09.079" v="3" actId="1076"/>
          <ac:spMkLst>
            <pc:docMk/>
            <pc:sldMk cId="914995308" sldId="313"/>
            <ac:spMk id="13" creationId="{81350ACE-1556-4278-9EB6-20110E5425B9}"/>
          </ac:spMkLst>
        </pc:spChg>
        <pc:picChg chg="mod">
          <ac:chgData name="Hsin Yu Pan" userId="" providerId="" clId="Web-{C04EF728-F5FE-4ABC-8790-9616672265FC}" dt="2021-02-28T15:37:10.826" v="43" actId="1076"/>
          <ac:picMkLst>
            <pc:docMk/>
            <pc:sldMk cId="914995308" sldId="313"/>
            <ac:picMk id="4" creationId="{C3B18DF0-3E4F-4EB4-B4E3-3A02921134DE}"/>
          </ac:picMkLst>
        </pc:picChg>
      </pc:sldChg>
      <pc:sldChg chg="modSp">
        <pc:chgData name="Hsin Yu Pan" userId="" providerId="" clId="Web-{C04EF728-F5FE-4ABC-8790-9616672265FC}" dt="2021-02-28T15:36:59.872" v="42" actId="1076"/>
        <pc:sldMkLst>
          <pc:docMk/>
          <pc:sldMk cId="22494062" sldId="315"/>
        </pc:sldMkLst>
        <pc:spChg chg="mod">
          <ac:chgData name="Hsin Yu Pan" userId="" providerId="" clId="Web-{C04EF728-F5FE-4ABC-8790-9616672265FC}" dt="2021-02-28T15:36:44.918" v="38" actId="1076"/>
          <ac:spMkLst>
            <pc:docMk/>
            <pc:sldMk cId="22494062" sldId="315"/>
            <ac:spMk id="9" creationId="{7A018884-9014-4AFF-86C5-A3339D9210CE}"/>
          </ac:spMkLst>
        </pc:spChg>
        <pc:spChg chg="mod">
          <ac:chgData name="Hsin Yu Pan" userId="" providerId="" clId="Web-{C04EF728-F5FE-4ABC-8790-9616672265FC}" dt="2021-02-28T15:36:59.872" v="42" actId="1076"/>
          <ac:spMkLst>
            <pc:docMk/>
            <pc:sldMk cId="22494062" sldId="315"/>
            <ac:spMk id="15" creationId="{6C4E72D6-31D2-4B23-9B38-9F5D34068E86}"/>
          </ac:spMkLst>
        </pc:spChg>
        <pc:picChg chg="mod">
          <ac:chgData name="Hsin Yu Pan" userId="" providerId="" clId="Web-{C04EF728-F5FE-4ABC-8790-9616672265FC}" dt="2021-02-28T15:36:38.902" v="37" actId="1076"/>
          <ac:picMkLst>
            <pc:docMk/>
            <pc:sldMk cId="22494062" sldId="315"/>
            <ac:picMk id="5" creationId="{8F73F331-2A52-4E19-B2D2-E5FD86A9E4A2}"/>
          </ac:picMkLst>
        </pc:picChg>
        <pc:picChg chg="mod">
          <ac:chgData name="Hsin Yu Pan" userId="" providerId="" clId="Web-{C04EF728-F5FE-4ABC-8790-9616672265FC}" dt="2021-02-28T15:36:55.013" v="41" actId="14100"/>
          <ac:picMkLst>
            <pc:docMk/>
            <pc:sldMk cId="22494062" sldId="315"/>
            <ac:picMk id="11" creationId="{E080778E-72C4-45D4-BEFD-F71FE3A4D692}"/>
          </ac:picMkLst>
        </pc:picChg>
      </pc:sldChg>
      <pc:sldChg chg="modSp">
        <pc:chgData name="Hsin Yu Pan" userId="" providerId="" clId="Web-{C04EF728-F5FE-4ABC-8790-9616672265FC}" dt="2021-02-28T15:39:24.443" v="71" actId="20577"/>
        <pc:sldMkLst>
          <pc:docMk/>
          <pc:sldMk cId="1297136950" sldId="316"/>
        </pc:sldMkLst>
        <pc:spChg chg="mod">
          <ac:chgData name="Hsin Yu Pan" userId="" providerId="" clId="Web-{C04EF728-F5FE-4ABC-8790-9616672265FC}" dt="2021-02-28T15:39:24.443" v="71" actId="20577"/>
          <ac:spMkLst>
            <pc:docMk/>
            <pc:sldMk cId="1297136950" sldId="316"/>
            <ac:spMk id="5" creationId="{B1CE884F-EA0C-4C9A-ADB5-01E3ED46A83D}"/>
          </ac:spMkLst>
        </pc:spChg>
        <pc:picChg chg="mod">
          <ac:chgData name="Hsin Yu Pan" userId="" providerId="" clId="Web-{C04EF728-F5FE-4ABC-8790-9616672265FC}" dt="2021-02-28T15:33:21.330" v="4" actId="1076"/>
          <ac:picMkLst>
            <pc:docMk/>
            <pc:sldMk cId="1297136950" sldId="316"/>
            <ac:picMk id="9" creationId="{7D0A9C6A-B6EB-49DD-96E1-1D69AFDF92CE}"/>
          </ac:picMkLst>
        </pc:picChg>
      </pc:sldChg>
      <pc:sldChg chg="delSp modSp">
        <pc:chgData name="Hsin Yu Pan" userId="" providerId="" clId="Web-{C04EF728-F5FE-4ABC-8790-9616672265FC}" dt="2021-02-28T15:39:38.850" v="72" actId="1076"/>
        <pc:sldMkLst>
          <pc:docMk/>
          <pc:sldMk cId="3513948657" sldId="318"/>
        </pc:sldMkLst>
        <pc:spChg chg="del mod">
          <ac:chgData name="Hsin Yu Pan" userId="" providerId="" clId="Web-{C04EF728-F5FE-4ABC-8790-9616672265FC}" dt="2021-02-28T15:33:40.799" v="7"/>
          <ac:spMkLst>
            <pc:docMk/>
            <pc:sldMk cId="3513948657" sldId="318"/>
            <ac:spMk id="3" creationId="{6A808742-BEAB-4A03-B29F-740B37A89094}"/>
          </ac:spMkLst>
        </pc:spChg>
        <pc:spChg chg="mod">
          <ac:chgData name="Hsin Yu Pan" userId="" providerId="" clId="Web-{C04EF728-F5FE-4ABC-8790-9616672265FC}" dt="2021-02-28T15:33:46.925" v="9" actId="1076"/>
          <ac:spMkLst>
            <pc:docMk/>
            <pc:sldMk cId="3513948657" sldId="318"/>
            <ac:spMk id="15" creationId="{F18C51B3-325B-47DC-B814-450168791985}"/>
          </ac:spMkLst>
        </pc:spChg>
        <pc:spChg chg="mod">
          <ac:chgData name="Hsin Yu Pan" userId="" providerId="" clId="Web-{C04EF728-F5FE-4ABC-8790-9616672265FC}" dt="2021-02-28T15:33:50.597" v="10" actId="1076"/>
          <ac:spMkLst>
            <pc:docMk/>
            <pc:sldMk cId="3513948657" sldId="318"/>
            <ac:spMk id="16" creationId="{672C41BF-5B76-47D6-BCDF-1FDA3BF41F2E}"/>
          </ac:spMkLst>
        </pc:spChg>
        <pc:picChg chg="mod">
          <ac:chgData name="Hsin Yu Pan" userId="" providerId="" clId="Web-{C04EF728-F5FE-4ABC-8790-9616672265FC}" dt="2021-02-28T15:33:43.581" v="8" actId="1076"/>
          <ac:picMkLst>
            <pc:docMk/>
            <pc:sldMk cId="3513948657" sldId="318"/>
            <ac:picMk id="6" creationId="{5A0FAE5C-632F-45CB-9321-74E7A821582F}"/>
          </ac:picMkLst>
        </pc:picChg>
        <pc:picChg chg="mod">
          <ac:chgData name="Hsin Yu Pan" userId="" providerId="" clId="Web-{C04EF728-F5FE-4ABC-8790-9616672265FC}" dt="2021-02-28T15:39:38.850" v="72" actId="1076"/>
          <ac:picMkLst>
            <pc:docMk/>
            <pc:sldMk cId="3513948657" sldId="318"/>
            <ac:picMk id="7" creationId="{7309D295-C37F-4FA7-A3CE-DB13C73C4CF1}"/>
          </ac:picMkLst>
        </pc:picChg>
      </pc:sldChg>
      <pc:sldChg chg="modSp">
        <pc:chgData name="Hsin Yu Pan" userId="" providerId="" clId="Web-{C04EF728-F5FE-4ABC-8790-9616672265FC}" dt="2021-02-28T15:40:16.196" v="78" actId="1076"/>
        <pc:sldMkLst>
          <pc:docMk/>
          <pc:sldMk cId="1509461240" sldId="319"/>
        </pc:sldMkLst>
        <pc:spChg chg="mod">
          <ac:chgData name="Hsin Yu Pan" userId="" providerId="" clId="Web-{C04EF728-F5FE-4ABC-8790-9616672265FC}" dt="2021-02-28T15:40:11.914" v="77" actId="1076"/>
          <ac:spMkLst>
            <pc:docMk/>
            <pc:sldMk cId="1509461240" sldId="319"/>
            <ac:spMk id="30" creationId="{AF6421BD-F419-40AB-B55E-D40FB3C9A2A0}"/>
          </ac:spMkLst>
        </pc:spChg>
        <pc:spChg chg="mod">
          <ac:chgData name="Hsin Yu Pan" userId="" providerId="" clId="Web-{C04EF728-F5FE-4ABC-8790-9616672265FC}" dt="2021-02-28T15:40:16.196" v="78" actId="1076"/>
          <ac:spMkLst>
            <pc:docMk/>
            <pc:sldMk cId="1509461240" sldId="319"/>
            <ac:spMk id="31" creationId="{D422E021-4521-4CD7-A4AB-247588FD65B4}"/>
          </ac:spMkLst>
        </pc:spChg>
        <pc:picChg chg="mod">
          <ac:chgData name="Hsin Yu Pan" userId="" providerId="" clId="Web-{C04EF728-F5FE-4ABC-8790-9616672265FC}" dt="2021-02-28T15:33:57.628" v="11" actId="1076"/>
          <ac:picMkLst>
            <pc:docMk/>
            <pc:sldMk cId="1509461240" sldId="319"/>
            <ac:picMk id="5" creationId="{D839662D-9A93-4B38-B969-BB88359469E7}"/>
          </ac:picMkLst>
        </pc:picChg>
      </pc:sldChg>
      <pc:sldChg chg="modSp">
        <pc:chgData name="Hsin Yu Pan" userId="" providerId="" clId="Web-{C04EF728-F5FE-4ABC-8790-9616672265FC}" dt="2021-02-28T15:35:04.210" v="30" actId="1076"/>
        <pc:sldMkLst>
          <pc:docMk/>
          <pc:sldMk cId="1825559635" sldId="320"/>
        </pc:sldMkLst>
        <pc:picChg chg="mod">
          <ac:chgData name="Hsin Yu Pan" userId="" providerId="" clId="Web-{C04EF728-F5FE-4ABC-8790-9616672265FC}" dt="2021-02-28T15:34:46.240" v="25" actId="1076"/>
          <ac:picMkLst>
            <pc:docMk/>
            <pc:sldMk cId="1825559635" sldId="320"/>
            <ac:picMk id="5" creationId="{7D592BE4-3B8F-46EC-BA50-2B55EFA65D06}"/>
          </ac:picMkLst>
        </pc:picChg>
        <pc:picChg chg="mod">
          <ac:chgData name="Hsin Yu Pan" userId="" providerId="" clId="Web-{C04EF728-F5FE-4ABC-8790-9616672265FC}" dt="2021-02-28T15:34:54.334" v="27" actId="1076"/>
          <ac:picMkLst>
            <pc:docMk/>
            <pc:sldMk cId="1825559635" sldId="320"/>
            <ac:picMk id="7" creationId="{71AECF82-B887-470A-A796-FA248E8908DB}"/>
          </ac:picMkLst>
        </pc:picChg>
        <pc:picChg chg="mod">
          <ac:chgData name="Hsin Yu Pan" userId="" providerId="" clId="Web-{C04EF728-F5FE-4ABC-8790-9616672265FC}" dt="2021-02-28T15:34:57.663" v="28" actId="1076"/>
          <ac:picMkLst>
            <pc:docMk/>
            <pc:sldMk cId="1825559635" sldId="320"/>
            <ac:picMk id="9" creationId="{69B18B48-97D6-43EC-B22B-88BD53D08EDD}"/>
          </ac:picMkLst>
        </pc:picChg>
        <pc:picChg chg="mod">
          <ac:chgData name="Hsin Yu Pan" userId="" providerId="" clId="Web-{C04EF728-F5FE-4ABC-8790-9616672265FC}" dt="2021-02-28T15:35:04.210" v="30" actId="1076"/>
          <ac:picMkLst>
            <pc:docMk/>
            <pc:sldMk cId="1825559635" sldId="320"/>
            <ac:picMk id="11" creationId="{C21ABE9D-D984-4EE5-957F-5827928D3DB5}"/>
          </ac:picMkLst>
        </pc:picChg>
        <pc:picChg chg="mod">
          <ac:chgData name="Hsin Yu Pan" userId="" providerId="" clId="Web-{C04EF728-F5FE-4ABC-8790-9616672265FC}" dt="2021-02-28T15:34:59.585" v="29" actId="1076"/>
          <ac:picMkLst>
            <pc:docMk/>
            <pc:sldMk cId="1825559635" sldId="320"/>
            <ac:picMk id="14" creationId="{D2E11868-E037-4820-8760-2171C8DA46EA}"/>
          </ac:picMkLst>
        </pc:picChg>
        <pc:picChg chg="mod">
          <ac:chgData name="Hsin Yu Pan" userId="" providerId="" clId="Web-{C04EF728-F5FE-4ABC-8790-9616672265FC}" dt="2021-02-28T15:34:30.536" v="19" actId="1076"/>
          <ac:picMkLst>
            <pc:docMk/>
            <pc:sldMk cId="1825559635" sldId="320"/>
            <ac:picMk id="21" creationId="{74EFE53D-4FD2-4918-BF92-235ED45318BB}"/>
          </ac:picMkLst>
        </pc:picChg>
      </pc:sldChg>
      <pc:sldChg chg="modSp">
        <pc:chgData name="Hsin Yu Pan" userId="" providerId="" clId="Web-{C04EF728-F5FE-4ABC-8790-9616672265FC}" dt="2021-02-28T15:35:45.556" v="35" actId="1076"/>
        <pc:sldMkLst>
          <pc:docMk/>
          <pc:sldMk cId="3436120505" sldId="321"/>
        </pc:sldMkLst>
        <pc:spChg chg="mod">
          <ac:chgData name="Hsin Yu Pan" userId="" providerId="" clId="Web-{C04EF728-F5FE-4ABC-8790-9616672265FC}" dt="2021-02-28T15:35:36.337" v="33" actId="1076"/>
          <ac:spMkLst>
            <pc:docMk/>
            <pc:sldMk cId="3436120505" sldId="321"/>
            <ac:spMk id="7" creationId="{EF2915E2-D353-48E2-80C4-37BE00EF759F}"/>
          </ac:spMkLst>
        </pc:spChg>
        <pc:spChg chg="mod">
          <ac:chgData name="Hsin Yu Pan" userId="" providerId="" clId="Web-{C04EF728-F5FE-4ABC-8790-9616672265FC}" dt="2021-02-28T15:35:45.556" v="35" actId="1076"/>
          <ac:spMkLst>
            <pc:docMk/>
            <pc:sldMk cId="3436120505" sldId="321"/>
            <ac:spMk id="16" creationId="{A9F8F4EA-525A-47F7-B6BD-CCCAFCC5C0BA}"/>
          </ac:spMkLst>
        </pc:spChg>
        <pc:picChg chg="mod">
          <ac:chgData name="Hsin Yu Pan" userId="" providerId="" clId="Web-{C04EF728-F5FE-4ABC-8790-9616672265FC}" dt="2021-02-28T15:35:39.649" v="34" actId="1076"/>
          <ac:picMkLst>
            <pc:docMk/>
            <pc:sldMk cId="3436120505" sldId="321"/>
            <ac:picMk id="5" creationId="{4163568D-8537-45EE-9471-3BC6B8D0B04A}"/>
          </ac:picMkLst>
        </pc:picChg>
      </pc:sldChg>
      <pc:sldChg chg="modSp">
        <pc:chgData name="Hsin Yu Pan" userId="" providerId="" clId="Web-{C04EF728-F5FE-4ABC-8790-9616672265FC}" dt="2021-02-28T15:40:07.867" v="76" actId="1076"/>
        <pc:sldMkLst>
          <pc:docMk/>
          <pc:sldMk cId="2161500953" sldId="322"/>
        </pc:sldMkLst>
        <pc:spChg chg="mod">
          <ac:chgData name="Hsin Yu Pan" userId="" providerId="" clId="Web-{C04EF728-F5FE-4ABC-8790-9616672265FC}" dt="2021-02-28T15:40:07.867" v="76" actId="1076"/>
          <ac:spMkLst>
            <pc:docMk/>
            <pc:sldMk cId="2161500953" sldId="322"/>
            <ac:spMk id="14" creationId="{9730E4DE-26A3-4BD4-9C94-B5C86C78F4DC}"/>
          </ac:spMkLst>
        </pc:spChg>
        <pc:picChg chg="mod">
          <ac:chgData name="Hsin Yu Pan" userId="" providerId="" clId="Web-{C04EF728-F5FE-4ABC-8790-9616672265FC}" dt="2021-02-28T15:35:54.385" v="36" actId="1076"/>
          <ac:picMkLst>
            <pc:docMk/>
            <pc:sldMk cId="2161500953" sldId="322"/>
            <ac:picMk id="5" creationId="{1CBD736A-809E-4FB1-9AE5-DBCAF264F4A8}"/>
          </ac:picMkLst>
        </pc:picChg>
      </pc:sldChg>
      <pc:sldChg chg="add del replId">
        <pc:chgData name="Hsin Yu Pan" userId="" providerId="" clId="Web-{C04EF728-F5FE-4ABC-8790-9616672265FC}" dt="2021-02-28T15:42:37.187" v="85"/>
        <pc:sldMkLst>
          <pc:docMk/>
          <pc:sldMk cId="1745071080" sldId="323"/>
        </pc:sldMkLst>
      </pc:sldChg>
    </pc:docChg>
  </pc:docChgLst>
  <pc:docChgLst>
    <pc:chgData name="Hsin Yu Pan" userId="il9zVuOqrqp9nOkn2KWrBxBQO6QKq9RkLnNhyF9YY8Y=" providerId="None" clId="Web-{C6B5D9FA-0CD2-471E-9AB2-093EEFF6A4ED}"/>
    <pc:docChg chg="addSld delSld modSld sldOrd modMainMaster">
      <pc:chgData name="Hsin Yu Pan" userId="il9zVuOqrqp9nOkn2KWrBxBQO6QKq9RkLnNhyF9YY8Y=" providerId="None" clId="Web-{C6B5D9FA-0CD2-471E-9AB2-093EEFF6A4ED}" dt="2021-02-24T21:44:06.594" v="216"/>
      <pc:docMkLst>
        <pc:docMk/>
      </pc:docMkLst>
      <pc:sldChg chg="addSp delSp modSp mod setBg">
        <pc:chgData name="Hsin Yu Pan" userId="il9zVuOqrqp9nOkn2KWrBxBQO6QKq9RkLnNhyF9YY8Y=" providerId="None" clId="Web-{C6B5D9FA-0CD2-471E-9AB2-093EEFF6A4ED}" dt="2021-02-24T21:44:06.594" v="216"/>
        <pc:sldMkLst>
          <pc:docMk/>
          <pc:sldMk cId="109857222" sldId="256"/>
        </pc:sldMkLst>
        <pc:spChg chg="mod">
          <ac:chgData name="Hsin Yu Pan" userId="il9zVuOqrqp9nOkn2KWrBxBQO6QKq9RkLnNhyF9YY8Y=" providerId="None" clId="Web-{C6B5D9FA-0CD2-471E-9AB2-093EEFF6A4ED}" dt="2021-02-24T21:32:19.425" v="153" actId="1076"/>
          <ac:spMkLst>
            <pc:docMk/>
            <pc:sldMk cId="109857222" sldId="256"/>
            <ac:spMk id="2" creationId="{00000000-0000-0000-0000-000000000000}"/>
          </ac:spMkLst>
        </pc:spChg>
        <pc:picChg chg="add del mod ord">
          <ac:chgData name="Hsin Yu Pan" userId="il9zVuOqrqp9nOkn2KWrBxBQO6QKq9RkLnNhyF9YY8Y=" providerId="None" clId="Web-{C6B5D9FA-0CD2-471E-9AB2-093EEFF6A4ED}" dt="2021-02-24T21:41:21.814" v="209"/>
          <ac:picMkLst>
            <pc:docMk/>
            <pc:sldMk cId="109857222" sldId="256"/>
            <ac:picMk id="4" creationId="{771919A7-E25E-4ACA-8C23-A9F9225B0BEF}"/>
          </ac:picMkLst>
        </pc:picChg>
        <pc:picChg chg="add del mod">
          <ac:chgData name="Hsin Yu Pan" userId="il9zVuOqrqp9nOkn2KWrBxBQO6QKq9RkLnNhyF9YY8Y=" providerId="None" clId="Web-{C6B5D9FA-0CD2-471E-9AB2-093EEFF6A4ED}" dt="2021-02-24T21:42:54.845" v="211"/>
          <ac:picMkLst>
            <pc:docMk/>
            <pc:sldMk cId="109857222" sldId="256"/>
            <ac:picMk id="5" creationId="{8AEA8A19-54E4-4B0C-B6D0-1B810441E74A}"/>
          </ac:picMkLst>
        </pc:picChg>
      </pc:sldChg>
      <pc:sldChg chg="modSp mod">
        <pc:chgData name="Hsin Yu Pan" userId="il9zVuOqrqp9nOkn2KWrBxBQO6QKq9RkLnNhyF9YY8Y=" providerId="None" clId="Web-{C6B5D9FA-0CD2-471E-9AB2-093EEFF6A4ED}" dt="2021-02-24T21:43:01.470" v="212"/>
        <pc:sldMkLst>
          <pc:docMk/>
          <pc:sldMk cId="1108595316" sldId="257"/>
        </pc:sldMkLst>
        <pc:spChg chg="mod">
          <ac:chgData name="Hsin Yu Pan" userId="il9zVuOqrqp9nOkn2KWrBxBQO6QKq9RkLnNhyF9YY8Y=" providerId="None" clId="Web-{C6B5D9FA-0CD2-471E-9AB2-093EEFF6A4ED}" dt="2021-02-24T21:31:13.738" v="144" actId="20577"/>
          <ac:spMkLst>
            <pc:docMk/>
            <pc:sldMk cId="1108595316" sldId="257"/>
            <ac:spMk id="2" creationId="{FDB13910-56F5-4C62-920F-03DCDE933E41}"/>
          </ac:spMkLst>
        </pc:spChg>
      </pc:sldChg>
      <pc:sldChg chg="mod">
        <pc:chgData name="Hsin Yu Pan" userId="il9zVuOqrqp9nOkn2KWrBxBQO6QKq9RkLnNhyF9YY8Y=" providerId="None" clId="Web-{C6B5D9FA-0CD2-471E-9AB2-093EEFF6A4ED}" dt="2021-02-24T21:43:01.470" v="212"/>
        <pc:sldMkLst>
          <pc:docMk/>
          <pc:sldMk cId="4175673046" sldId="258"/>
        </pc:sldMkLst>
      </pc:sldChg>
      <pc:sldChg chg="modSp mod">
        <pc:chgData name="Hsin Yu Pan" userId="il9zVuOqrqp9nOkn2KWrBxBQO6QKq9RkLnNhyF9YY8Y=" providerId="None" clId="Web-{C6B5D9FA-0CD2-471E-9AB2-093EEFF6A4ED}" dt="2021-02-24T21:43:01.470" v="212"/>
        <pc:sldMkLst>
          <pc:docMk/>
          <pc:sldMk cId="3260687571" sldId="259"/>
        </pc:sldMkLst>
        <pc:spChg chg="mod">
          <ac:chgData name="Hsin Yu Pan" userId="il9zVuOqrqp9nOkn2KWrBxBQO6QKq9RkLnNhyF9YY8Y=" providerId="None" clId="Web-{C6B5D9FA-0CD2-471E-9AB2-093EEFF6A4ED}" dt="2021-02-24T21:32:47.535" v="156" actId="20577"/>
          <ac:spMkLst>
            <pc:docMk/>
            <pc:sldMk cId="3260687571" sldId="259"/>
            <ac:spMk id="2" creationId="{77065688-9680-4510-A0E6-7E47D41BC8BA}"/>
          </ac:spMkLst>
        </pc:spChg>
      </pc:sldChg>
      <pc:sldChg chg="mod">
        <pc:chgData name="Hsin Yu Pan" userId="il9zVuOqrqp9nOkn2KWrBxBQO6QKq9RkLnNhyF9YY8Y=" providerId="None" clId="Web-{C6B5D9FA-0CD2-471E-9AB2-093EEFF6A4ED}" dt="2021-02-24T21:43:01.470" v="212"/>
        <pc:sldMkLst>
          <pc:docMk/>
          <pc:sldMk cId="4224230214" sldId="260"/>
        </pc:sldMkLst>
      </pc:sldChg>
      <pc:sldChg chg="modSp mod">
        <pc:chgData name="Hsin Yu Pan" userId="il9zVuOqrqp9nOkn2KWrBxBQO6QKq9RkLnNhyF9YY8Y=" providerId="None" clId="Web-{C6B5D9FA-0CD2-471E-9AB2-093EEFF6A4ED}" dt="2021-02-24T21:43:01.470" v="212"/>
        <pc:sldMkLst>
          <pc:docMk/>
          <pc:sldMk cId="2166046846" sldId="262"/>
        </pc:sldMkLst>
        <pc:spChg chg="mod">
          <ac:chgData name="Hsin Yu Pan" userId="il9zVuOqrqp9nOkn2KWrBxBQO6QKq9RkLnNhyF9YY8Y=" providerId="None" clId="Web-{C6B5D9FA-0CD2-471E-9AB2-093EEFF6A4ED}" dt="2021-02-24T21:28:31.582" v="85" actId="20577"/>
          <ac:spMkLst>
            <pc:docMk/>
            <pc:sldMk cId="2166046846" sldId="262"/>
            <ac:spMk id="2" creationId="{A108268C-88D3-4BD8-85E9-106C7CEDC867}"/>
          </ac:spMkLst>
        </pc:spChg>
      </pc:sldChg>
      <pc:sldChg chg="modSp add mod replId">
        <pc:chgData name="Hsin Yu Pan" userId="il9zVuOqrqp9nOkn2KWrBxBQO6QKq9RkLnNhyF9YY8Y=" providerId="None" clId="Web-{C6B5D9FA-0CD2-471E-9AB2-093EEFF6A4ED}" dt="2021-02-24T21:43:01.470" v="212"/>
        <pc:sldMkLst>
          <pc:docMk/>
          <pc:sldMk cId="3421560742" sldId="263"/>
        </pc:sldMkLst>
        <pc:spChg chg="mod">
          <ac:chgData name="Hsin Yu Pan" userId="il9zVuOqrqp9nOkn2KWrBxBQO6QKq9RkLnNhyF9YY8Y=" providerId="None" clId="Web-{C6B5D9FA-0CD2-471E-9AB2-093EEFF6A4ED}" dt="2021-02-24T21:28:17.504" v="80" actId="20577"/>
          <ac:spMkLst>
            <pc:docMk/>
            <pc:sldMk cId="3421560742" sldId="263"/>
            <ac:spMk id="2" creationId="{A108268C-88D3-4BD8-85E9-106C7CEDC867}"/>
          </ac:spMkLst>
        </pc:spChg>
      </pc:sldChg>
      <pc:sldChg chg="del">
        <pc:chgData name="Hsin Yu Pan" userId="il9zVuOqrqp9nOkn2KWrBxBQO6QKq9RkLnNhyF9YY8Y=" providerId="None" clId="Web-{C6B5D9FA-0CD2-471E-9AB2-093EEFF6A4ED}" dt="2021-02-24T21:27:18.145" v="33"/>
        <pc:sldMkLst>
          <pc:docMk/>
          <pc:sldMk cId="3506186433" sldId="263"/>
        </pc:sldMkLst>
      </pc:sldChg>
      <pc:sldChg chg="del">
        <pc:chgData name="Hsin Yu Pan" userId="il9zVuOqrqp9nOkn2KWrBxBQO6QKq9RkLnNhyF9YY8Y=" providerId="None" clId="Web-{C6B5D9FA-0CD2-471E-9AB2-093EEFF6A4ED}" dt="2021-02-24T21:27:38.395" v="52"/>
        <pc:sldMkLst>
          <pc:docMk/>
          <pc:sldMk cId="2265043198" sldId="264"/>
        </pc:sldMkLst>
      </pc:sldChg>
      <pc:sldChg chg="modSp add mod replId">
        <pc:chgData name="Hsin Yu Pan" userId="il9zVuOqrqp9nOkn2KWrBxBQO6QKq9RkLnNhyF9YY8Y=" providerId="None" clId="Web-{C6B5D9FA-0CD2-471E-9AB2-093EEFF6A4ED}" dt="2021-02-24T21:43:01.470" v="212"/>
        <pc:sldMkLst>
          <pc:docMk/>
          <pc:sldMk cId="2322558306" sldId="264"/>
        </pc:sldMkLst>
        <pc:spChg chg="mod">
          <ac:chgData name="Hsin Yu Pan" userId="il9zVuOqrqp9nOkn2KWrBxBQO6QKq9RkLnNhyF9YY8Y=" providerId="None" clId="Web-{C6B5D9FA-0CD2-471E-9AB2-093EEFF6A4ED}" dt="2021-02-24T21:29:27.801" v="92" actId="20577"/>
          <ac:spMkLst>
            <pc:docMk/>
            <pc:sldMk cId="2322558306" sldId="264"/>
            <ac:spMk id="2" creationId="{A108268C-88D3-4BD8-85E9-106C7CEDC867}"/>
          </ac:spMkLst>
        </pc:spChg>
      </pc:sldChg>
      <pc:sldChg chg="modSp add mod replId">
        <pc:chgData name="Hsin Yu Pan" userId="il9zVuOqrqp9nOkn2KWrBxBQO6QKq9RkLnNhyF9YY8Y=" providerId="None" clId="Web-{C6B5D9FA-0CD2-471E-9AB2-093EEFF6A4ED}" dt="2021-02-24T21:43:01.470" v="212"/>
        <pc:sldMkLst>
          <pc:docMk/>
          <pc:sldMk cId="2919396480" sldId="265"/>
        </pc:sldMkLst>
        <pc:spChg chg="mod">
          <ac:chgData name="Hsin Yu Pan" userId="il9zVuOqrqp9nOkn2KWrBxBQO6QKq9RkLnNhyF9YY8Y=" providerId="None" clId="Web-{C6B5D9FA-0CD2-471E-9AB2-093EEFF6A4ED}" dt="2021-02-24T21:30:07.566" v="100" actId="20577"/>
          <ac:spMkLst>
            <pc:docMk/>
            <pc:sldMk cId="2919396480" sldId="265"/>
            <ac:spMk id="2" creationId="{A108268C-88D3-4BD8-85E9-106C7CEDC867}"/>
          </ac:spMkLst>
        </pc:spChg>
      </pc:sldChg>
      <pc:sldChg chg="modSp add mod ord replId">
        <pc:chgData name="Hsin Yu Pan" userId="il9zVuOqrqp9nOkn2KWrBxBQO6QKq9RkLnNhyF9YY8Y=" providerId="None" clId="Web-{C6B5D9FA-0CD2-471E-9AB2-093EEFF6A4ED}" dt="2021-02-24T21:43:01.470" v="212"/>
        <pc:sldMkLst>
          <pc:docMk/>
          <pc:sldMk cId="3778625592" sldId="266"/>
        </pc:sldMkLst>
        <pc:spChg chg="mod">
          <ac:chgData name="Hsin Yu Pan" userId="il9zVuOqrqp9nOkn2KWrBxBQO6QKq9RkLnNhyF9YY8Y=" providerId="None" clId="Web-{C6B5D9FA-0CD2-471E-9AB2-093EEFF6A4ED}" dt="2021-02-24T21:30:30.488" v="111" actId="20577"/>
          <ac:spMkLst>
            <pc:docMk/>
            <pc:sldMk cId="3778625592" sldId="266"/>
            <ac:spMk id="2" creationId="{A108268C-88D3-4BD8-85E9-106C7CEDC867}"/>
          </ac:spMkLst>
        </pc:spChg>
      </pc:sldChg>
      <pc:sldChg chg="modSp add mod replId">
        <pc:chgData name="Hsin Yu Pan" userId="il9zVuOqrqp9nOkn2KWrBxBQO6QKq9RkLnNhyF9YY8Y=" providerId="None" clId="Web-{C6B5D9FA-0CD2-471E-9AB2-093EEFF6A4ED}" dt="2021-02-24T21:43:01.470" v="212"/>
        <pc:sldMkLst>
          <pc:docMk/>
          <pc:sldMk cId="1418231641" sldId="267"/>
        </pc:sldMkLst>
        <pc:spChg chg="mod">
          <ac:chgData name="Hsin Yu Pan" userId="il9zVuOqrqp9nOkn2KWrBxBQO6QKq9RkLnNhyF9YY8Y=" providerId="None" clId="Web-{C6B5D9FA-0CD2-471E-9AB2-093EEFF6A4ED}" dt="2021-02-24T21:30:44.676" v="117" actId="20577"/>
          <ac:spMkLst>
            <pc:docMk/>
            <pc:sldMk cId="1418231641" sldId="267"/>
            <ac:spMk id="2" creationId="{A108268C-88D3-4BD8-85E9-106C7CEDC867}"/>
          </ac:spMkLst>
        </pc:spChg>
      </pc:sldChg>
      <pc:sldChg chg="modSp add mod replId">
        <pc:chgData name="Hsin Yu Pan" userId="il9zVuOqrqp9nOkn2KWrBxBQO6QKq9RkLnNhyF9YY8Y=" providerId="None" clId="Web-{C6B5D9FA-0CD2-471E-9AB2-093EEFF6A4ED}" dt="2021-02-24T21:43:01.470" v="212"/>
        <pc:sldMkLst>
          <pc:docMk/>
          <pc:sldMk cId="1599975069" sldId="268"/>
        </pc:sldMkLst>
        <pc:spChg chg="mod">
          <ac:chgData name="Hsin Yu Pan" userId="il9zVuOqrqp9nOkn2KWrBxBQO6QKq9RkLnNhyF9YY8Y=" providerId="None" clId="Web-{C6B5D9FA-0CD2-471E-9AB2-093EEFF6A4ED}" dt="2021-02-24T21:30:51.394" v="127" actId="20577"/>
          <ac:spMkLst>
            <pc:docMk/>
            <pc:sldMk cId="1599975069" sldId="268"/>
            <ac:spMk id="2" creationId="{A108268C-88D3-4BD8-85E9-106C7CEDC867}"/>
          </ac:spMkLst>
        </pc:spChg>
      </pc:sldChg>
      <pc:sldChg chg="add mod replId">
        <pc:chgData name="Hsin Yu Pan" userId="il9zVuOqrqp9nOkn2KWrBxBQO6QKq9RkLnNhyF9YY8Y=" providerId="None" clId="Web-{C6B5D9FA-0CD2-471E-9AB2-093EEFF6A4ED}" dt="2021-02-24T21:43:01.470" v="212"/>
        <pc:sldMkLst>
          <pc:docMk/>
          <pc:sldMk cId="2758762271" sldId="269"/>
        </pc:sldMkLst>
      </pc:sldChg>
      <pc:sldChg chg="modSp add mod replId">
        <pc:chgData name="Hsin Yu Pan" userId="il9zVuOqrqp9nOkn2KWrBxBQO6QKq9RkLnNhyF9YY8Y=" providerId="None" clId="Web-{C6B5D9FA-0CD2-471E-9AB2-093EEFF6A4ED}" dt="2021-02-24T21:43:01.470" v="212"/>
        <pc:sldMkLst>
          <pc:docMk/>
          <pc:sldMk cId="1166255513" sldId="270"/>
        </pc:sldMkLst>
        <pc:spChg chg="mod">
          <ac:chgData name="Hsin Yu Pan" userId="il9zVuOqrqp9nOkn2KWrBxBQO6QKq9RkLnNhyF9YY8Y=" providerId="None" clId="Web-{C6B5D9FA-0CD2-471E-9AB2-093EEFF6A4ED}" dt="2021-02-24T21:32:04.582" v="152" actId="20577"/>
          <ac:spMkLst>
            <pc:docMk/>
            <pc:sldMk cId="1166255513" sldId="270"/>
            <ac:spMk id="2" creationId="{FA7C5D41-91E5-460D-ADFA-1644B4A45D54}"/>
          </ac:spMkLst>
        </pc:spChg>
      </pc:sldChg>
      <pc:sldChg chg="modSp add mod replId">
        <pc:chgData name="Hsin Yu Pan" userId="il9zVuOqrqp9nOkn2KWrBxBQO6QKq9RkLnNhyF9YY8Y=" providerId="None" clId="Web-{C6B5D9FA-0CD2-471E-9AB2-093EEFF6A4ED}" dt="2021-02-24T21:43:01.470" v="212"/>
        <pc:sldMkLst>
          <pc:docMk/>
          <pc:sldMk cId="3374228176" sldId="271"/>
        </pc:sldMkLst>
        <pc:spChg chg="mod">
          <ac:chgData name="Hsin Yu Pan" userId="il9zVuOqrqp9nOkn2KWrBxBQO6QKq9RkLnNhyF9YY8Y=" providerId="None" clId="Web-{C6B5D9FA-0CD2-471E-9AB2-093EEFF6A4ED}" dt="2021-02-24T21:33:27.034" v="178" actId="20577"/>
          <ac:spMkLst>
            <pc:docMk/>
            <pc:sldMk cId="3374228176" sldId="271"/>
            <ac:spMk id="2" creationId="{77065688-9680-4510-A0E6-7E47D41BC8BA}"/>
          </ac:spMkLst>
        </pc:spChg>
        <pc:spChg chg="mod">
          <ac:chgData name="Hsin Yu Pan" userId="il9zVuOqrqp9nOkn2KWrBxBQO6QKq9RkLnNhyF9YY8Y=" providerId="None" clId="Web-{C6B5D9FA-0CD2-471E-9AB2-093EEFF6A4ED}" dt="2021-02-24T21:34:07.987" v="193" actId="20577"/>
          <ac:spMkLst>
            <pc:docMk/>
            <pc:sldMk cId="3374228176" sldId="271"/>
            <ac:spMk id="3" creationId="{CB7ACA9D-45F7-4EAB-8E33-99B30BF5BA9A}"/>
          </ac:spMkLst>
        </pc:spChg>
      </pc:sldChg>
      <pc:sldMasterChg chg="mod setBg modSldLayout">
        <pc:chgData name="Hsin Yu Pan" userId="il9zVuOqrqp9nOkn2KWrBxBQO6QKq9RkLnNhyF9YY8Y=" providerId="None" clId="Web-{C6B5D9FA-0CD2-471E-9AB2-093EEFF6A4ED}" dt="2021-02-24T21:43:01.470" v="212"/>
        <pc:sldMasterMkLst>
          <pc:docMk/>
          <pc:sldMasterMk cId="2235212654" sldId="2147483702"/>
        </pc:sldMasterMkLst>
        <pc:sldLayoutChg chg="mod setFolMasterObjs">
          <pc:chgData name="Hsin Yu Pan" userId="il9zVuOqrqp9nOkn2KWrBxBQO6QKq9RkLnNhyF9YY8Y=" providerId="None" clId="Web-{C6B5D9FA-0CD2-471E-9AB2-093EEFF6A4ED}" dt="2021-02-24T21:43:01.470" v="212"/>
          <pc:sldLayoutMkLst>
            <pc:docMk/>
            <pc:sldMasterMk cId="2235212654" sldId="2147483702"/>
            <pc:sldLayoutMk cId="2811465488" sldId="2147483703"/>
          </pc:sldLayoutMkLst>
        </pc:sldLayoutChg>
        <pc:sldLayoutChg chg="mod">
          <pc:chgData name="Hsin Yu Pan" userId="il9zVuOqrqp9nOkn2KWrBxBQO6QKq9RkLnNhyF9YY8Y=" providerId="None" clId="Web-{C6B5D9FA-0CD2-471E-9AB2-093EEFF6A4ED}" dt="2021-02-24T21:43:01.470" v="212"/>
          <pc:sldLayoutMkLst>
            <pc:docMk/>
            <pc:sldMasterMk cId="2235212654" sldId="2147483702"/>
            <pc:sldLayoutMk cId="268765388" sldId="2147483704"/>
          </pc:sldLayoutMkLst>
        </pc:sldLayoutChg>
        <pc:sldLayoutChg chg="mod setFolMasterObjs">
          <pc:chgData name="Hsin Yu Pan" userId="il9zVuOqrqp9nOkn2KWrBxBQO6QKq9RkLnNhyF9YY8Y=" providerId="None" clId="Web-{C6B5D9FA-0CD2-471E-9AB2-093EEFF6A4ED}" dt="2021-02-24T21:43:01.470" v="212"/>
          <pc:sldLayoutMkLst>
            <pc:docMk/>
            <pc:sldMasterMk cId="2235212654" sldId="2147483702"/>
            <pc:sldLayoutMk cId="3158405441" sldId="2147483705"/>
          </pc:sldLayoutMkLst>
        </pc:sldLayoutChg>
        <pc:sldLayoutChg chg="mod">
          <pc:chgData name="Hsin Yu Pan" userId="il9zVuOqrqp9nOkn2KWrBxBQO6QKq9RkLnNhyF9YY8Y=" providerId="None" clId="Web-{C6B5D9FA-0CD2-471E-9AB2-093EEFF6A4ED}" dt="2021-02-24T21:43:01.470" v="212"/>
          <pc:sldLayoutMkLst>
            <pc:docMk/>
            <pc:sldMasterMk cId="2235212654" sldId="2147483702"/>
            <pc:sldLayoutMk cId="1467658097" sldId="2147483706"/>
          </pc:sldLayoutMkLst>
        </pc:sldLayoutChg>
        <pc:sldLayoutChg chg="mod">
          <pc:chgData name="Hsin Yu Pan" userId="il9zVuOqrqp9nOkn2KWrBxBQO6QKq9RkLnNhyF9YY8Y=" providerId="None" clId="Web-{C6B5D9FA-0CD2-471E-9AB2-093EEFF6A4ED}" dt="2021-02-24T21:43:01.470" v="212"/>
          <pc:sldLayoutMkLst>
            <pc:docMk/>
            <pc:sldMasterMk cId="2235212654" sldId="2147483702"/>
            <pc:sldLayoutMk cId="1809517886" sldId="2147483707"/>
          </pc:sldLayoutMkLst>
        </pc:sldLayoutChg>
        <pc:sldLayoutChg chg="mod">
          <pc:chgData name="Hsin Yu Pan" userId="il9zVuOqrqp9nOkn2KWrBxBQO6QKq9RkLnNhyF9YY8Y=" providerId="None" clId="Web-{C6B5D9FA-0CD2-471E-9AB2-093EEFF6A4ED}" dt="2021-02-24T21:43:01.470" v="212"/>
          <pc:sldLayoutMkLst>
            <pc:docMk/>
            <pc:sldMasterMk cId="2235212654" sldId="2147483702"/>
            <pc:sldLayoutMk cId="983682098" sldId="2147483708"/>
          </pc:sldLayoutMkLst>
        </pc:sldLayoutChg>
        <pc:sldLayoutChg chg="mod setFolMasterObjs">
          <pc:chgData name="Hsin Yu Pan" userId="il9zVuOqrqp9nOkn2KWrBxBQO6QKq9RkLnNhyF9YY8Y=" providerId="None" clId="Web-{C6B5D9FA-0CD2-471E-9AB2-093EEFF6A4ED}" dt="2021-02-24T21:43:01.470" v="212"/>
          <pc:sldLayoutMkLst>
            <pc:docMk/>
            <pc:sldMasterMk cId="2235212654" sldId="2147483702"/>
            <pc:sldLayoutMk cId="3628534627" sldId="2147483709"/>
          </pc:sldLayoutMkLst>
        </pc:sldLayoutChg>
        <pc:sldLayoutChg chg="mod setFolMasterObjs">
          <pc:chgData name="Hsin Yu Pan" userId="il9zVuOqrqp9nOkn2KWrBxBQO6QKq9RkLnNhyF9YY8Y=" providerId="None" clId="Web-{C6B5D9FA-0CD2-471E-9AB2-093EEFF6A4ED}" dt="2021-02-24T21:43:01.470" v="212"/>
          <pc:sldLayoutMkLst>
            <pc:docMk/>
            <pc:sldMasterMk cId="2235212654" sldId="2147483702"/>
            <pc:sldLayoutMk cId="3061122626" sldId="2147483710"/>
          </pc:sldLayoutMkLst>
        </pc:sldLayoutChg>
        <pc:sldLayoutChg chg="mod setFolMasterObjs">
          <pc:chgData name="Hsin Yu Pan" userId="il9zVuOqrqp9nOkn2KWrBxBQO6QKq9RkLnNhyF9YY8Y=" providerId="None" clId="Web-{C6B5D9FA-0CD2-471E-9AB2-093EEFF6A4ED}" dt="2021-02-24T21:43:01.470" v="212"/>
          <pc:sldLayoutMkLst>
            <pc:docMk/>
            <pc:sldMasterMk cId="2235212654" sldId="2147483702"/>
            <pc:sldLayoutMk cId="1753451890" sldId="2147483711"/>
          </pc:sldLayoutMkLst>
        </pc:sldLayoutChg>
        <pc:sldLayoutChg chg="mod">
          <pc:chgData name="Hsin Yu Pan" userId="il9zVuOqrqp9nOkn2KWrBxBQO6QKq9RkLnNhyF9YY8Y=" providerId="None" clId="Web-{C6B5D9FA-0CD2-471E-9AB2-093EEFF6A4ED}" dt="2021-02-24T21:43:01.470" v="212"/>
          <pc:sldLayoutMkLst>
            <pc:docMk/>
            <pc:sldMasterMk cId="2235212654" sldId="2147483702"/>
            <pc:sldLayoutMk cId="4038919403" sldId="2147483712"/>
          </pc:sldLayoutMkLst>
        </pc:sldLayoutChg>
        <pc:sldLayoutChg chg="mod setFolMasterObjs">
          <pc:chgData name="Hsin Yu Pan" userId="il9zVuOqrqp9nOkn2KWrBxBQO6QKq9RkLnNhyF9YY8Y=" providerId="None" clId="Web-{C6B5D9FA-0CD2-471E-9AB2-093EEFF6A4ED}" dt="2021-02-24T21:43:01.470" v="212"/>
          <pc:sldLayoutMkLst>
            <pc:docMk/>
            <pc:sldMasterMk cId="2235212654" sldId="2147483702"/>
            <pc:sldLayoutMk cId="1111984117" sldId="2147483713"/>
          </pc:sldLayoutMkLst>
        </pc:sldLayoutChg>
      </pc:sldMasterChg>
    </pc:docChg>
  </pc:docChgLst>
  <pc:docChgLst>
    <pc:chgData name="Hsin Yu Pan" clId="Web-{907FF43D-0427-4F8E-A210-C471FE157FC3}"/>
    <pc:docChg chg="modSld">
      <pc:chgData name="Hsin Yu Pan" userId="" providerId="" clId="Web-{907FF43D-0427-4F8E-A210-C471FE157FC3}" dt="2021-03-01T00:21:13.234" v="14"/>
      <pc:docMkLst>
        <pc:docMk/>
      </pc:docMkLst>
      <pc:sldChg chg="modSp">
        <pc:chgData name="Hsin Yu Pan" userId="" providerId="" clId="Web-{907FF43D-0427-4F8E-A210-C471FE157FC3}" dt="2021-03-01T00:20:12.922" v="4"/>
        <pc:sldMkLst>
          <pc:docMk/>
          <pc:sldMk cId="1825559635" sldId="320"/>
        </pc:sldMkLst>
        <pc:spChg chg="mod">
          <ac:chgData name="Hsin Yu Pan" userId="" providerId="" clId="Web-{907FF43D-0427-4F8E-A210-C471FE157FC3}" dt="2021-03-01T00:20:08.219" v="2"/>
          <ac:spMkLst>
            <pc:docMk/>
            <pc:sldMk cId="1825559635" sldId="320"/>
            <ac:spMk id="15" creationId="{876DB7B3-C35B-42C8-944F-51A732A61610}"/>
          </ac:spMkLst>
        </pc:spChg>
        <pc:spChg chg="mod">
          <ac:chgData name="Hsin Yu Pan" userId="" providerId="" clId="Web-{907FF43D-0427-4F8E-A210-C471FE157FC3}" dt="2021-03-01T00:20:06.641" v="1"/>
          <ac:spMkLst>
            <pc:docMk/>
            <pc:sldMk cId="1825559635" sldId="320"/>
            <ac:spMk id="16" creationId="{AA206E47-B14C-4422-A89C-752AC87405BF}"/>
          </ac:spMkLst>
        </pc:spChg>
        <pc:spChg chg="mod">
          <ac:chgData name="Hsin Yu Pan" userId="" providerId="" clId="Web-{907FF43D-0427-4F8E-A210-C471FE157FC3}" dt="2021-03-01T00:20:10.609" v="3"/>
          <ac:spMkLst>
            <pc:docMk/>
            <pc:sldMk cId="1825559635" sldId="320"/>
            <ac:spMk id="18" creationId="{AB1D6F05-BBC3-4AB8-94EF-5E060DEDEFD1}"/>
          </ac:spMkLst>
        </pc:spChg>
        <pc:spChg chg="mod">
          <ac:chgData name="Hsin Yu Pan" userId="" providerId="" clId="Web-{907FF43D-0427-4F8E-A210-C471FE157FC3}" dt="2021-03-01T00:20:12.922" v="4"/>
          <ac:spMkLst>
            <pc:docMk/>
            <pc:sldMk cId="1825559635" sldId="320"/>
            <ac:spMk id="19" creationId="{28EAE3F8-B549-4928-8CF3-D1A046C5D202}"/>
          </ac:spMkLst>
        </pc:spChg>
        <pc:spChg chg="mod">
          <ac:chgData name="Hsin Yu Pan" userId="" providerId="" clId="Web-{907FF43D-0427-4F8E-A210-C471FE157FC3}" dt="2021-03-01T00:19:57.891" v="0"/>
          <ac:spMkLst>
            <pc:docMk/>
            <pc:sldMk cId="1825559635" sldId="320"/>
            <ac:spMk id="20" creationId="{75CFCDA0-256C-4961-A23D-B51F1D0458C2}"/>
          </ac:spMkLst>
        </pc:spChg>
      </pc:sldChg>
      <pc:sldChg chg="modSp">
        <pc:chgData name="Hsin Yu Pan" userId="" providerId="" clId="Web-{907FF43D-0427-4F8E-A210-C471FE157FC3}" dt="2021-03-01T00:20:34.703" v="9"/>
        <pc:sldMkLst>
          <pc:docMk/>
          <pc:sldMk cId="3436120505" sldId="321"/>
        </pc:sldMkLst>
        <pc:spChg chg="mod">
          <ac:chgData name="Hsin Yu Pan" userId="" providerId="" clId="Web-{907FF43D-0427-4F8E-A210-C471FE157FC3}" dt="2021-03-01T00:20:34.703" v="9"/>
          <ac:spMkLst>
            <pc:docMk/>
            <pc:sldMk cId="3436120505" sldId="321"/>
            <ac:spMk id="10" creationId="{7DD717C9-E82D-4713-8E65-85939FD0ED46}"/>
          </ac:spMkLst>
        </pc:spChg>
        <pc:spChg chg="mod">
          <ac:chgData name="Hsin Yu Pan" userId="" providerId="" clId="Web-{907FF43D-0427-4F8E-A210-C471FE157FC3}" dt="2021-03-01T00:20:24.047" v="5"/>
          <ac:spMkLst>
            <pc:docMk/>
            <pc:sldMk cId="3436120505" sldId="321"/>
            <ac:spMk id="11" creationId="{14D25F61-4DFD-4BBB-B31F-1FC8315BBAF0}"/>
          </ac:spMkLst>
        </pc:spChg>
        <pc:spChg chg="mod">
          <ac:chgData name="Hsin Yu Pan" userId="" providerId="" clId="Web-{907FF43D-0427-4F8E-A210-C471FE157FC3}" dt="2021-03-01T00:20:25.812" v="6"/>
          <ac:spMkLst>
            <pc:docMk/>
            <pc:sldMk cId="3436120505" sldId="321"/>
            <ac:spMk id="12" creationId="{0A97F075-22FD-4542-8F9E-E85002B0853E}"/>
          </ac:spMkLst>
        </pc:spChg>
        <pc:spChg chg="mod">
          <ac:chgData name="Hsin Yu Pan" userId="" providerId="" clId="Web-{907FF43D-0427-4F8E-A210-C471FE157FC3}" dt="2021-03-01T00:20:31" v="7"/>
          <ac:spMkLst>
            <pc:docMk/>
            <pc:sldMk cId="3436120505" sldId="321"/>
            <ac:spMk id="14" creationId="{BACF211F-B03E-4338-AD46-917D057209C4}"/>
          </ac:spMkLst>
        </pc:spChg>
        <pc:spChg chg="mod">
          <ac:chgData name="Hsin Yu Pan" userId="" providerId="" clId="Web-{907FF43D-0427-4F8E-A210-C471FE157FC3}" dt="2021-03-01T00:20:33.484" v="8"/>
          <ac:spMkLst>
            <pc:docMk/>
            <pc:sldMk cId="3436120505" sldId="321"/>
            <ac:spMk id="15" creationId="{65A23A77-B98A-444B-9648-76CD0C28DC20}"/>
          </ac:spMkLst>
        </pc:spChg>
      </pc:sldChg>
      <pc:sldChg chg="modSp">
        <pc:chgData name="Hsin Yu Pan" userId="" providerId="" clId="Web-{907FF43D-0427-4F8E-A210-C471FE157FC3}" dt="2021-03-01T00:21:13.234" v="14"/>
        <pc:sldMkLst>
          <pc:docMk/>
          <pc:sldMk cId="2161500953" sldId="322"/>
        </pc:sldMkLst>
        <pc:spChg chg="mod">
          <ac:chgData name="Hsin Yu Pan" userId="" providerId="" clId="Web-{907FF43D-0427-4F8E-A210-C471FE157FC3}" dt="2021-03-01T00:21:08.062" v="11"/>
          <ac:spMkLst>
            <pc:docMk/>
            <pc:sldMk cId="2161500953" sldId="322"/>
            <ac:spMk id="7" creationId="{35F0912F-1FF7-47BD-A9EC-92F9D8E628F0}"/>
          </ac:spMkLst>
        </pc:spChg>
        <pc:spChg chg="mod">
          <ac:chgData name="Hsin Yu Pan" userId="" providerId="" clId="Web-{907FF43D-0427-4F8E-A210-C471FE157FC3}" dt="2021-03-01T00:21:09.687" v="12"/>
          <ac:spMkLst>
            <pc:docMk/>
            <pc:sldMk cId="2161500953" sldId="322"/>
            <ac:spMk id="8" creationId="{8F0A5371-5066-4BBE-8A77-79EDA0D72D77}"/>
          </ac:spMkLst>
        </pc:spChg>
        <pc:spChg chg="mod">
          <ac:chgData name="Hsin Yu Pan" userId="" providerId="" clId="Web-{907FF43D-0427-4F8E-A210-C471FE157FC3}" dt="2021-03-01T00:21:11.453" v="13"/>
          <ac:spMkLst>
            <pc:docMk/>
            <pc:sldMk cId="2161500953" sldId="322"/>
            <ac:spMk id="9" creationId="{455E6D6F-2B17-42B8-A7B9-39C473F73EF4}"/>
          </ac:spMkLst>
        </pc:spChg>
        <pc:spChg chg="mod">
          <ac:chgData name="Hsin Yu Pan" userId="" providerId="" clId="Web-{907FF43D-0427-4F8E-A210-C471FE157FC3}" dt="2021-03-01T00:21:13.234" v="14"/>
          <ac:spMkLst>
            <pc:docMk/>
            <pc:sldMk cId="2161500953" sldId="322"/>
            <ac:spMk id="10" creationId="{5E48D74E-60CF-40FA-AC07-CAE19DA8B8D6}"/>
          </ac:spMkLst>
        </pc:spChg>
        <pc:spChg chg="mod">
          <ac:chgData name="Hsin Yu Pan" userId="" providerId="" clId="Web-{907FF43D-0427-4F8E-A210-C471FE157FC3}" dt="2021-03-01T00:21:04" v="10"/>
          <ac:spMkLst>
            <pc:docMk/>
            <pc:sldMk cId="2161500953" sldId="322"/>
            <ac:spMk id="12" creationId="{CF9F90D8-3964-4530-A35F-2FBEB95340F0}"/>
          </ac:spMkLst>
        </pc:spChg>
      </pc:sldChg>
    </pc:docChg>
  </pc:docChgLst>
  <pc:docChgLst>
    <pc:chgData clId="Web-{B403F459-C343-48B5-A4C1-B728D02AB80F}"/>
    <pc:docChg chg="addSld modSld sldOrd addMainMaster delMainMaster">
      <pc:chgData name="" userId="" providerId="" clId="Web-{B403F459-C343-48B5-A4C1-B728D02AB80F}" dt="2021-02-13T00:15:26.649" v="142" actId="20577"/>
      <pc:docMkLst>
        <pc:docMk/>
      </pc:docMkLst>
      <pc:sldChg chg="modSp mod modClrScheme chgLayout">
        <pc:chgData name="" userId="" providerId="" clId="Web-{B403F459-C343-48B5-A4C1-B728D02AB80F}" dt="2021-02-13T00:15:26.649" v="142" actId="20577"/>
        <pc:sldMkLst>
          <pc:docMk/>
          <pc:sldMk cId="109857222" sldId="256"/>
        </pc:sldMkLst>
        <pc:spChg chg="mod ord">
          <ac:chgData name="" userId="" providerId="" clId="Web-{B403F459-C343-48B5-A4C1-B728D02AB80F}" dt="2021-02-13T00:11:37.245" v="116" actId="20577"/>
          <ac:spMkLst>
            <pc:docMk/>
            <pc:sldMk cId="109857222" sldId="256"/>
            <ac:spMk id="2" creationId="{00000000-0000-0000-0000-000000000000}"/>
          </ac:spMkLst>
        </pc:spChg>
        <pc:spChg chg="mod ord">
          <ac:chgData name="" userId="" providerId="" clId="Web-{B403F459-C343-48B5-A4C1-B728D02AB80F}" dt="2021-02-13T00:15:26.649" v="142" actId="20577"/>
          <ac:spMkLst>
            <pc:docMk/>
            <pc:sldMk cId="109857222" sldId="256"/>
            <ac:spMk id="3" creationId="{00000000-0000-0000-0000-000000000000}"/>
          </ac:spMkLst>
        </pc:spChg>
      </pc:sldChg>
      <pc:sldChg chg="modSp new mod ord modClrScheme chgLayout modNotes">
        <pc:chgData name="" userId="" providerId="" clId="Web-{B403F459-C343-48B5-A4C1-B728D02AB80F}" dt="2021-02-13T00:14:26.821" v="139"/>
        <pc:sldMkLst>
          <pc:docMk/>
          <pc:sldMk cId="1108595316" sldId="257"/>
        </pc:sldMkLst>
        <pc:spChg chg="mod ord">
          <ac:chgData name="" userId="" providerId="" clId="Web-{B403F459-C343-48B5-A4C1-B728D02AB80F}" dt="2021-02-13T00:12:19.057" v="133" actId="20577"/>
          <ac:spMkLst>
            <pc:docMk/>
            <pc:sldMk cId="1108595316" sldId="257"/>
            <ac:spMk id="2" creationId="{FDB13910-56F5-4C62-920F-03DCDE933E41}"/>
          </ac:spMkLst>
        </pc:spChg>
        <pc:spChg chg="mod ord">
          <ac:chgData name="" userId="" providerId="" clId="Web-{B403F459-C343-48B5-A4C1-B728D02AB80F}" dt="2021-02-13T00:13:30.666" v="138" actId="20577"/>
          <ac:spMkLst>
            <pc:docMk/>
            <pc:sldMk cId="1108595316" sldId="257"/>
            <ac:spMk id="3" creationId="{0794BD12-7B87-4693-A783-F5E4331BEF24}"/>
          </ac:spMkLst>
        </pc:spChg>
      </pc:sldChg>
      <pc:sldChg chg="modSp new">
        <pc:chgData name="" userId="" providerId="" clId="Web-{B403F459-C343-48B5-A4C1-B728D02AB80F}" dt="2021-02-13T00:10:50.761" v="95" actId="20577"/>
        <pc:sldMkLst>
          <pc:docMk/>
          <pc:sldMk cId="4175673046" sldId="258"/>
        </pc:sldMkLst>
        <pc:spChg chg="mod">
          <ac:chgData name="" userId="" providerId="" clId="Web-{B403F459-C343-48B5-A4C1-B728D02AB80F}" dt="2021-02-13T00:10:50.761" v="95" actId="20577"/>
          <ac:spMkLst>
            <pc:docMk/>
            <pc:sldMk cId="4175673046" sldId="258"/>
            <ac:spMk id="2" creationId="{AA2F5700-E3F6-4171-87A4-6E2A8A64AEE1}"/>
          </ac:spMkLst>
        </pc:spChg>
      </pc:sldChg>
      <pc:sldChg chg="modSp new">
        <pc:chgData name="" userId="" providerId="" clId="Web-{B403F459-C343-48B5-A4C1-B728D02AB80F}" dt="2021-02-13T00:11:26.323" v="111" actId="20577"/>
        <pc:sldMkLst>
          <pc:docMk/>
          <pc:sldMk cId="3260687571" sldId="259"/>
        </pc:sldMkLst>
        <pc:spChg chg="mod">
          <ac:chgData name="" userId="" providerId="" clId="Web-{B403F459-C343-48B5-A4C1-B728D02AB80F}" dt="2021-02-13T00:11:26.323" v="111" actId="20577"/>
          <ac:spMkLst>
            <pc:docMk/>
            <pc:sldMk cId="3260687571" sldId="259"/>
            <ac:spMk id="2" creationId="{77065688-9680-4510-A0E6-7E47D41BC8BA}"/>
          </ac:spMkLst>
        </pc:spChg>
      </pc:sldChg>
      <pc:sldChg chg="modSp new">
        <pc:chgData name="" userId="" providerId="" clId="Web-{B403F459-C343-48B5-A4C1-B728D02AB80F}" dt="2021-02-13T00:11:32.713" v="115" actId="20577"/>
        <pc:sldMkLst>
          <pc:docMk/>
          <pc:sldMk cId="4224230214" sldId="260"/>
        </pc:sldMkLst>
        <pc:spChg chg="mod">
          <ac:chgData name="" userId="" providerId="" clId="Web-{B403F459-C343-48B5-A4C1-B728D02AB80F}" dt="2021-02-13T00:11:32.713" v="115" actId="20577"/>
          <ac:spMkLst>
            <pc:docMk/>
            <pc:sldMk cId="4224230214" sldId="260"/>
            <ac:spMk id="2" creationId="{FA7C5D41-91E5-460D-ADFA-1644B4A45D54}"/>
          </ac:spMkLst>
        </pc:spChg>
      </pc:sldChg>
      <pc:sldMasterChg chg="del delSldLayout">
        <pc:chgData name="" userId="" providerId="" clId="Web-{B403F459-C343-48B5-A4C1-B728D02AB80F}" dt="2021-02-12T23:58:53.423" v="68"/>
        <pc:sldMasterMkLst>
          <pc:docMk/>
          <pc:sldMasterMk cId="2460954070" sldId="2147483660"/>
        </pc:sldMasterMkLst>
        <pc:sldLayoutChg chg="del">
          <pc:chgData name="" userId="" providerId="" clId="Web-{B403F459-C343-48B5-A4C1-B728D02AB80F}" dt="2021-02-12T23:58:53.423" v="68"/>
          <pc:sldLayoutMkLst>
            <pc:docMk/>
            <pc:sldMasterMk cId="2460954070" sldId="2147483660"/>
            <pc:sldLayoutMk cId="2385387890" sldId="2147483661"/>
          </pc:sldLayoutMkLst>
        </pc:sldLayoutChg>
        <pc:sldLayoutChg chg="del">
          <pc:chgData name="" userId="" providerId="" clId="Web-{B403F459-C343-48B5-A4C1-B728D02AB80F}" dt="2021-02-12T23:58:53.423" v="68"/>
          <pc:sldLayoutMkLst>
            <pc:docMk/>
            <pc:sldMasterMk cId="2460954070" sldId="2147483660"/>
            <pc:sldLayoutMk cId="949138452" sldId="2147483662"/>
          </pc:sldLayoutMkLst>
        </pc:sldLayoutChg>
        <pc:sldLayoutChg chg="del">
          <pc:chgData name="" userId="" providerId="" clId="Web-{B403F459-C343-48B5-A4C1-B728D02AB80F}" dt="2021-02-12T23:58:53.423" v="68"/>
          <pc:sldLayoutMkLst>
            <pc:docMk/>
            <pc:sldMasterMk cId="2460954070" sldId="2147483660"/>
            <pc:sldLayoutMk cId="2591524520" sldId="2147483663"/>
          </pc:sldLayoutMkLst>
        </pc:sldLayoutChg>
        <pc:sldLayoutChg chg="del">
          <pc:chgData name="" userId="" providerId="" clId="Web-{B403F459-C343-48B5-A4C1-B728D02AB80F}" dt="2021-02-12T23:58:53.423" v="68"/>
          <pc:sldLayoutMkLst>
            <pc:docMk/>
            <pc:sldMasterMk cId="2460954070" sldId="2147483660"/>
            <pc:sldLayoutMk cId="1203092039" sldId="2147483664"/>
          </pc:sldLayoutMkLst>
        </pc:sldLayoutChg>
        <pc:sldLayoutChg chg="del">
          <pc:chgData name="" userId="" providerId="" clId="Web-{B403F459-C343-48B5-A4C1-B728D02AB80F}" dt="2021-02-12T23:58:53.423" v="68"/>
          <pc:sldLayoutMkLst>
            <pc:docMk/>
            <pc:sldMasterMk cId="2460954070" sldId="2147483660"/>
            <pc:sldLayoutMk cId="3733172339" sldId="2147483665"/>
          </pc:sldLayoutMkLst>
        </pc:sldLayoutChg>
        <pc:sldLayoutChg chg="del">
          <pc:chgData name="" userId="" providerId="" clId="Web-{B403F459-C343-48B5-A4C1-B728D02AB80F}" dt="2021-02-12T23:58:53.423" v="68"/>
          <pc:sldLayoutMkLst>
            <pc:docMk/>
            <pc:sldMasterMk cId="2460954070" sldId="2147483660"/>
            <pc:sldLayoutMk cId="3210312558" sldId="2147483666"/>
          </pc:sldLayoutMkLst>
        </pc:sldLayoutChg>
        <pc:sldLayoutChg chg="del">
          <pc:chgData name="" userId="" providerId="" clId="Web-{B403F459-C343-48B5-A4C1-B728D02AB80F}" dt="2021-02-12T23:58:53.423" v="68"/>
          <pc:sldLayoutMkLst>
            <pc:docMk/>
            <pc:sldMasterMk cId="2460954070" sldId="2147483660"/>
            <pc:sldLayoutMk cId="3146388984" sldId="2147483667"/>
          </pc:sldLayoutMkLst>
        </pc:sldLayoutChg>
        <pc:sldLayoutChg chg="del">
          <pc:chgData name="" userId="" providerId="" clId="Web-{B403F459-C343-48B5-A4C1-B728D02AB80F}" dt="2021-02-12T23:58:53.423" v="68"/>
          <pc:sldLayoutMkLst>
            <pc:docMk/>
            <pc:sldMasterMk cId="2460954070" sldId="2147483660"/>
            <pc:sldLayoutMk cId="3171841454" sldId="2147483668"/>
          </pc:sldLayoutMkLst>
        </pc:sldLayoutChg>
        <pc:sldLayoutChg chg="del">
          <pc:chgData name="" userId="" providerId="" clId="Web-{B403F459-C343-48B5-A4C1-B728D02AB80F}" dt="2021-02-12T23:58:53.423" v="68"/>
          <pc:sldLayoutMkLst>
            <pc:docMk/>
            <pc:sldMasterMk cId="2460954070" sldId="2147483660"/>
            <pc:sldLayoutMk cId="1718958274" sldId="2147483669"/>
          </pc:sldLayoutMkLst>
        </pc:sldLayoutChg>
        <pc:sldLayoutChg chg="del">
          <pc:chgData name="" userId="" providerId="" clId="Web-{B403F459-C343-48B5-A4C1-B728D02AB80F}" dt="2021-02-12T23:58:53.423" v="68"/>
          <pc:sldLayoutMkLst>
            <pc:docMk/>
            <pc:sldMasterMk cId="2460954070" sldId="2147483660"/>
            <pc:sldLayoutMk cId="2202905451" sldId="2147483670"/>
          </pc:sldLayoutMkLst>
        </pc:sldLayoutChg>
        <pc:sldLayoutChg chg="del">
          <pc:chgData name="" userId="" providerId="" clId="Web-{B403F459-C343-48B5-A4C1-B728D02AB80F}" dt="2021-02-12T23:58:53.423" v="68"/>
          <pc:sldLayoutMkLst>
            <pc:docMk/>
            <pc:sldMasterMk cId="2460954070" sldId="2147483660"/>
            <pc:sldLayoutMk cId="3479445657" sldId="2147483671"/>
          </pc:sldLayoutMkLst>
        </pc:sldLayoutChg>
      </pc:sldMasterChg>
      <pc:sldMasterChg chg="add del addSldLayout delSldLayout modSldLayout">
        <pc:chgData name="" userId="" providerId="" clId="Web-{B403F459-C343-48B5-A4C1-B728D02AB80F}" dt="2021-02-13T00:01:01.390" v="74"/>
        <pc:sldMasterMkLst>
          <pc:docMk/>
          <pc:sldMasterMk cId="3322345902" sldId="2147483672"/>
        </pc:sldMasterMkLst>
        <pc:sldLayoutChg chg="add del mod replId">
          <pc:chgData name="" userId="" providerId="" clId="Web-{B403F459-C343-48B5-A4C1-B728D02AB80F}" dt="2021-02-13T00:01:01.390" v="74"/>
          <pc:sldLayoutMkLst>
            <pc:docMk/>
            <pc:sldMasterMk cId="3322345902" sldId="2147483672"/>
            <pc:sldLayoutMk cId="475808037" sldId="2147483673"/>
          </pc:sldLayoutMkLst>
        </pc:sldLayoutChg>
        <pc:sldLayoutChg chg="add del mod replId">
          <pc:chgData name="" userId="" providerId="" clId="Web-{B403F459-C343-48B5-A4C1-B728D02AB80F}" dt="2021-02-13T00:01:01.390" v="74"/>
          <pc:sldLayoutMkLst>
            <pc:docMk/>
            <pc:sldMasterMk cId="3322345902" sldId="2147483672"/>
            <pc:sldLayoutMk cId="1195347704" sldId="2147483674"/>
          </pc:sldLayoutMkLst>
        </pc:sldLayoutChg>
        <pc:sldLayoutChg chg="add del mod replId">
          <pc:chgData name="" userId="" providerId="" clId="Web-{B403F459-C343-48B5-A4C1-B728D02AB80F}" dt="2021-02-13T00:01:01.390" v="74"/>
          <pc:sldLayoutMkLst>
            <pc:docMk/>
            <pc:sldMasterMk cId="3322345902" sldId="2147483672"/>
            <pc:sldLayoutMk cId="1534241092" sldId="2147483675"/>
          </pc:sldLayoutMkLst>
        </pc:sldLayoutChg>
        <pc:sldLayoutChg chg="add del mod replId">
          <pc:chgData name="" userId="" providerId="" clId="Web-{B403F459-C343-48B5-A4C1-B728D02AB80F}" dt="2021-02-13T00:01:01.390" v="74"/>
          <pc:sldLayoutMkLst>
            <pc:docMk/>
            <pc:sldMasterMk cId="3322345902" sldId="2147483672"/>
            <pc:sldLayoutMk cId="3732448749" sldId="2147483676"/>
          </pc:sldLayoutMkLst>
        </pc:sldLayoutChg>
        <pc:sldLayoutChg chg="add del mod replId">
          <pc:chgData name="" userId="" providerId="" clId="Web-{B403F459-C343-48B5-A4C1-B728D02AB80F}" dt="2021-02-13T00:01:01.390" v="74"/>
          <pc:sldLayoutMkLst>
            <pc:docMk/>
            <pc:sldMasterMk cId="3322345902" sldId="2147483672"/>
            <pc:sldLayoutMk cId="796067193" sldId="2147483677"/>
          </pc:sldLayoutMkLst>
        </pc:sldLayoutChg>
        <pc:sldLayoutChg chg="add del mod replId">
          <pc:chgData name="" userId="" providerId="" clId="Web-{B403F459-C343-48B5-A4C1-B728D02AB80F}" dt="2021-02-13T00:01:01.390" v="74"/>
          <pc:sldLayoutMkLst>
            <pc:docMk/>
            <pc:sldMasterMk cId="3322345902" sldId="2147483672"/>
            <pc:sldLayoutMk cId="1853922200" sldId="2147483678"/>
          </pc:sldLayoutMkLst>
        </pc:sldLayoutChg>
        <pc:sldLayoutChg chg="add del mod replId">
          <pc:chgData name="" userId="" providerId="" clId="Web-{B403F459-C343-48B5-A4C1-B728D02AB80F}" dt="2021-02-13T00:01:01.390" v="74"/>
          <pc:sldLayoutMkLst>
            <pc:docMk/>
            <pc:sldMasterMk cId="3322345902" sldId="2147483672"/>
            <pc:sldLayoutMk cId="2347029810" sldId="2147483679"/>
          </pc:sldLayoutMkLst>
        </pc:sldLayoutChg>
        <pc:sldLayoutChg chg="add del mod replId">
          <pc:chgData name="" userId="" providerId="" clId="Web-{B403F459-C343-48B5-A4C1-B728D02AB80F}" dt="2021-02-13T00:01:01.390" v="74"/>
          <pc:sldLayoutMkLst>
            <pc:docMk/>
            <pc:sldMasterMk cId="3322345902" sldId="2147483672"/>
            <pc:sldLayoutMk cId="1014230570" sldId="2147483680"/>
          </pc:sldLayoutMkLst>
        </pc:sldLayoutChg>
        <pc:sldLayoutChg chg="add del mod replId">
          <pc:chgData name="" userId="" providerId="" clId="Web-{B403F459-C343-48B5-A4C1-B728D02AB80F}" dt="2021-02-13T00:01:01.390" v="74"/>
          <pc:sldLayoutMkLst>
            <pc:docMk/>
            <pc:sldMasterMk cId="3322345902" sldId="2147483672"/>
            <pc:sldLayoutMk cId="4267461106" sldId="2147483681"/>
          </pc:sldLayoutMkLst>
        </pc:sldLayoutChg>
        <pc:sldLayoutChg chg="add del mod replId">
          <pc:chgData name="" userId="" providerId="" clId="Web-{B403F459-C343-48B5-A4C1-B728D02AB80F}" dt="2021-02-13T00:01:01.390" v="74"/>
          <pc:sldLayoutMkLst>
            <pc:docMk/>
            <pc:sldMasterMk cId="3322345902" sldId="2147483672"/>
            <pc:sldLayoutMk cId="4118944951" sldId="2147483682"/>
          </pc:sldLayoutMkLst>
        </pc:sldLayoutChg>
        <pc:sldLayoutChg chg="add del mod replId">
          <pc:chgData name="" userId="" providerId="" clId="Web-{B403F459-C343-48B5-A4C1-B728D02AB80F}" dt="2021-02-13T00:01:01.390" v="74"/>
          <pc:sldLayoutMkLst>
            <pc:docMk/>
            <pc:sldMasterMk cId="3322345902" sldId="2147483672"/>
            <pc:sldLayoutMk cId="89205425" sldId="2147483683"/>
          </pc:sldLayoutMkLst>
        </pc:sldLayoutChg>
        <pc:sldLayoutChg chg="add del mod replId">
          <pc:chgData name="" userId="" providerId="" clId="Web-{B403F459-C343-48B5-A4C1-B728D02AB80F}" dt="2021-02-13T00:01:01.390" v="74"/>
          <pc:sldLayoutMkLst>
            <pc:docMk/>
            <pc:sldMasterMk cId="3322345902" sldId="2147483672"/>
            <pc:sldLayoutMk cId="516023591" sldId="2147483684"/>
          </pc:sldLayoutMkLst>
        </pc:sldLayoutChg>
        <pc:sldLayoutChg chg="add del mod replId">
          <pc:chgData name="" userId="" providerId="" clId="Web-{B403F459-C343-48B5-A4C1-B728D02AB80F}" dt="2021-02-13T00:01:01.390" v="74"/>
          <pc:sldLayoutMkLst>
            <pc:docMk/>
            <pc:sldMasterMk cId="3322345902" sldId="2147483672"/>
            <pc:sldLayoutMk cId="1350893298" sldId="2147483685"/>
          </pc:sldLayoutMkLst>
        </pc:sldLayoutChg>
        <pc:sldLayoutChg chg="add del mod replId">
          <pc:chgData name="" userId="" providerId="" clId="Web-{B403F459-C343-48B5-A4C1-B728D02AB80F}" dt="2021-02-13T00:01:01.390" v="74"/>
          <pc:sldLayoutMkLst>
            <pc:docMk/>
            <pc:sldMasterMk cId="3322345902" sldId="2147483672"/>
            <pc:sldLayoutMk cId="2952058392" sldId="2147483686"/>
          </pc:sldLayoutMkLst>
        </pc:sldLayoutChg>
        <pc:sldLayoutChg chg="add del mod replId">
          <pc:chgData name="" userId="" providerId="" clId="Web-{B403F459-C343-48B5-A4C1-B728D02AB80F}" dt="2021-02-13T00:01:01.390" v="74"/>
          <pc:sldLayoutMkLst>
            <pc:docMk/>
            <pc:sldMasterMk cId="3322345902" sldId="2147483672"/>
            <pc:sldLayoutMk cId="2711745444" sldId="2147483687"/>
          </pc:sldLayoutMkLst>
        </pc:sldLayoutChg>
        <pc:sldLayoutChg chg="add del mod replId">
          <pc:chgData name="" userId="" providerId="" clId="Web-{B403F459-C343-48B5-A4C1-B728D02AB80F}" dt="2021-02-13T00:01:01.390" v="74"/>
          <pc:sldLayoutMkLst>
            <pc:docMk/>
            <pc:sldMasterMk cId="3322345902" sldId="2147483672"/>
            <pc:sldLayoutMk cId="3004473803" sldId="2147483688"/>
          </pc:sldLayoutMkLst>
        </pc:sldLayoutChg>
        <pc:sldLayoutChg chg="add del mod replId">
          <pc:chgData name="" userId="" providerId="" clId="Web-{B403F459-C343-48B5-A4C1-B728D02AB80F}" dt="2021-02-13T00:01:01.390" v="74"/>
          <pc:sldLayoutMkLst>
            <pc:docMk/>
            <pc:sldMasterMk cId="3322345902" sldId="2147483672"/>
            <pc:sldLayoutMk cId="2019111066" sldId="2147483689"/>
          </pc:sldLayoutMkLst>
        </pc:sldLayoutChg>
      </pc:sldMasterChg>
      <pc:sldMasterChg chg="add del addSldLayout delSldLayout modSldLayout">
        <pc:chgData name="" userId="" providerId="" clId="Web-{B403F459-C343-48B5-A4C1-B728D02AB80F}" dt="2021-02-13T00:01:31.390" v="77"/>
        <pc:sldMasterMkLst>
          <pc:docMk/>
          <pc:sldMasterMk cId="2364905652" sldId="2147483690"/>
        </pc:sldMasterMkLst>
        <pc:sldLayoutChg chg="add del mod replId">
          <pc:chgData name="" userId="" providerId="" clId="Web-{B403F459-C343-48B5-A4C1-B728D02AB80F}" dt="2021-02-13T00:01:31.390" v="77"/>
          <pc:sldLayoutMkLst>
            <pc:docMk/>
            <pc:sldMasterMk cId="2364905652" sldId="2147483690"/>
            <pc:sldLayoutMk cId="2786861461" sldId="2147483691"/>
          </pc:sldLayoutMkLst>
        </pc:sldLayoutChg>
        <pc:sldLayoutChg chg="add del mod replId">
          <pc:chgData name="" userId="" providerId="" clId="Web-{B403F459-C343-48B5-A4C1-B728D02AB80F}" dt="2021-02-13T00:01:31.390" v="77"/>
          <pc:sldLayoutMkLst>
            <pc:docMk/>
            <pc:sldMasterMk cId="2364905652" sldId="2147483690"/>
            <pc:sldLayoutMk cId="1540432210" sldId="2147483692"/>
          </pc:sldLayoutMkLst>
        </pc:sldLayoutChg>
        <pc:sldLayoutChg chg="add del mod replId">
          <pc:chgData name="" userId="" providerId="" clId="Web-{B403F459-C343-48B5-A4C1-B728D02AB80F}" dt="2021-02-13T00:01:31.390" v="77"/>
          <pc:sldLayoutMkLst>
            <pc:docMk/>
            <pc:sldMasterMk cId="2364905652" sldId="2147483690"/>
            <pc:sldLayoutMk cId="698451791" sldId="2147483693"/>
          </pc:sldLayoutMkLst>
        </pc:sldLayoutChg>
        <pc:sldLayoutChg chg="add del mod replId">
          <pc:chgData name="" userId="" providerId="" clId="Web-{B403F459-C343-48B5-A4C1-B728D02AB80F}" dt="2021-02-13T00:01:31.390" v="77"/>
          <pc:sldLayoutMkLst>
            <pc:docMk/>
            <pc:sldMasterMk cId="2364905652" sldId="2147483690"/>
            <pc:sldLayoutMk cId="1419173965" sldId="2147483694"/>
          </pc:sldLayoutMkLst>
        </pc:sldLayoutChg>
        <pc:sldLayoutChg chg="add del mod replId">
          <pc:chgData name="" userId="" providerId="" clId="Web-{B403F459-C343-48B5-A4C1-B728D02AB80F}" dt="2021-02-13T00:01:31.390" v="77"/>
          <pc:sldLayoutMkLst>
            <pc:docMk/>
            <pc:sldMasterMk cId="2364905652" sldId="2147483690"/>
            <pc:sldLayoutMk cId="1596730362" sldId="2147483695"/>
          </pc:sldLayoutMkLst>
        </pc:sldLayoutChg>
        <pc:sldLayoutChg chg="add del mod replId">
          <pc:chgData name="" userId="" providerId="" clId="Web-{B403F459-C343-48B5-A4C1-B728D02AB80F}" dt="2021-02-13T00:01:31.390" v="77"/>
          <pc:sldLayoutMkLst>
            <pc:docMk/>
            <pc:sldMasterMk cId="2364905652" sldId="2147483690"/>
            <pc:sldLayoutMk cId="214959594" sldId="2147483696"/>
          </pc:sldLayoutMkLst>
        </pc:sldLayoutChg>
        <pc:sldLayoutChg chg="add del mod replId">
          <pc:chgData name="" userId="" providerId="" clId="Web-{B403F459-C343-48B5-A4C1-B728D02AB80F}" dt="2021-02-13T00:01:31.390" v="77"/>
          <pc:sldLayoutMkLst>
            <pc:docMk/>
            <pc:sldMasterMk cId="2364905652" sldId="2147483690"/>
            <pc:sldLayoutMk cId="1921752722" sldId="2147483697"/>
          </pc:sldLayoutMkLst>
        </pc:sldLayoutChg>
        <pc:sldLayoutChg chg="add del mod replId">
          <pc:chgData name="" userId="" providerId="" clId="Web-{B403F459-C343-48B5-A4C1-B728D02AB80F}" dt="2021-02-13T00:01:31.390" v="77"/>
          <pc:sldLayoutMkLst>
            <pc:docMk/>
            <pc:sldMasterMk cId="2364905652" sldId="2147483690"/>
            <pc:sldLayoutMk cId="2445151533" sldId="2147483698"/>
          </pc:sldLayoutMkLst>
        </pc:sldLayoutChg>
        <pc:sldLayoutChg chg="add del mod replId">
          <pc:chgData name="" userId="" providerId="" clId="Web-{B403F459-C343-48B5-A4C1-B728D02AB80F}" dt="2021-02-13T00:01:31.390" v="77"/>
          <pc:sldLayoutMkLst>
            <pc:docMk/>
            <pc:sldMasterMk cId="2364905652" sldId="2147483690"/>
            <pc:sldLayoutMk cId="3394696464" sldId="2147483699"/>
          </pc:sldLayoutMkLst>
        </pc:sldLayoutChg>
        <pc:sldLayoutChg chg="add del mod replId">
          <pc:chgData name="" userId="" providerId="" clId="Web-{B403F459-C343-48B5-A4C1-B728D02AB80F}" dt="2021-02-13T00:01:31.390" v="77"/>
          <pc:sldLayoutMkLst>
            <pc:docMk/>
            <pc:sldMasterMk cId="2364905652" sldId="2147483690"/>
            <pc:sldLayoutMk cId="2305305998" sldId="2147483700"/>
          </pc:sldLayoutMkLst>
        </pc:sldLayoutChg>
        <pc:sldLayoutChg chg="add del mod replId">
          <pc:chgData name="" userId="" providerId="" clId="Web-{B403F459-C343-48B5-A4C1-B728D02AB80F}" dt="2021-02-13T00:01:31.390" v="77"/>
          <pc:sldLayoutMkLst>
            <pc:docMk/>
            <pc:sldMasterMk cId="2364905652" sldId="2147483690"/>
            <pc:sldLayoutMk cId="868775640" sldId="2147483701"/>
          </pc:sldLayoutMkLst>
        </pc:sldLayoutChg>
      </pc:sldMasterChg>
      <pc:sldMasterChg chg="add addSldLayout modSldLayout">
        <pc:chgData name="" userId="" providerId="" clId="Web-{B403F459-C343-48B5-A4C1-B728D02AB80F}" dt="2021-02-13T00:01:31.390" v="77"/>
        <pc:sldMasterMkLst>
          <pc:docMk/>
          <pc:sldMasterMk cId="2235212654" sldId="2147483702"/>
        </pc:sldMasterMkLst>
        <pc:sldLayoutChg chg="add mod replId">
          <pc:chgData name="" userId="" providerId="" clId="Web-{B403F459-C343-48B5-A4C1-B728D02AB80F}" dt="2021-02-13T00:01:31.390" v="77"/>
          <pc:sldLayoutMkLst>
            <pc:docMk/>
            <pc:sldMasterMk cId="2235212654" sldId="2147483702"/>
            <pc:sldLayoutMk cId="2811465488" sldId="2147483703"/>
          </pc:sldLayoutMkLst>
        </pc:sldLayoutChg>
        <pc:sldLayoutChg chg="add mod replId">
          <pc:chgData name="" userId="" providerId="" clId="Web-{B403F459-C343-48B5-A4C1-B728D02AB80F}" dt="2021-02-13T00:01:31.390" v="77"/>
          <pc:sldLayoutMkLst>
            <pc:docMk/>
            <pc:sldMasterMk cId="2235212654" sldId="2147483702"/>
            <pc:sldLayoutMk cId="268765388" sldId="2147483704"/>
          </pc:sldLayoutMkLst>
        </pc:sldLayoutChg>
        <pc:sldLayoutChg chg="add mod replId">
          <pc:chgData name="" userId="" providerId="" clId="Web-{B403F459-C343-48B5-A4C1-B728D02AB80F}" dt="2021-02-13T00:01:31.390" v="77"/>
          <pc:sldLayoutMkLst>
            <pc:docMk/>
            <pc:sldMasterMk cId="2235212654" sldId="2147483702"/>
            <pc:sldLayoutMk cId="3158405441" sldId="2147483705"/>
          </pc:sldLayoutMkLst>
        </pc:sldLayoutChg>
        <pc:sldLayoutChg chg="add mod replId">
          <pc:chgData name="" userId="" providerId="" clId="Web-{B403F459-C343-48B5-A4C1-B728D02AB80F}" dt="2021-02-13T00:01:31.390" v="77"/>
          <pc:sldLayoutMkLst>
            <pc:docMk/>
            <pc:sldMasterMk cId="2235212654" sldId="2147483702"/>
            <pc:sldLayoutMk cId="1467658097" sldId="2147483706"/>
          </pc:sldLayoutMkLst>
        </pc:sldLayoutChg>
        <pc:sldLayoutChg chg="add mod replId">
          <pc:chgData name="" userId="" providerId="" clId="Web-{B403F459-C343-48B5-A4C1-B728D02AB80F}" dt="2021-02-13T00:01:31.390" v="77"/>
          <pc:sldLayoutMkLst>
            <pc:docMk/>
            <pc:sldMasterMk cId="2235212654" sldId="2147483702"/>
            <pc:sldLayoutMk cId="1809517886" sldId="2147483707"/>
          </pc:sldLayoutMkLst>
        </pc:sldLayoutChg>
        <pc:sldLayoutChg chg="add mod replId">
          <pc:chgData name="" userId="" providerId="" clId="Web-{B403F459-C343-48B5-A4C1-B728D02AB80F}" dt="2021-02-13T00:01:31.390" v="77"/>
          <pc:sldLayoutMkLst>
            <pc:docMk/>
            <pc:sldMasterMk cId="2235212654" sldId="2147483702"/>
            <pc:sldLayoutMk cId="983682098" sldId="2147483708"/>
          </pc:sldLayoutMkLst>
        </pc:sldLayoutChg>
        <pc:sldLayoutChg chg="add mod replId">
          <pc:chgData name="" userId="" providerId="" clId="Web-{B403F459-C343-48B5-A4C1-B728D02AB80F}" dt="2021-02-13T00:01:31.390" v="77"/>
          <pc:sldLayoutMkLst>
            <pc:docMk/>
            <pc:sldMasterMk cId="2235212654" sldId="2147483702"/>
            <pc:sldLayoutMk cId="3628534627" sldId="2147483709"/>
          </pc:sldLayoutMkLst>
        </pc:sldLayoutChg>
        <pc:sldLayoutChg chg="add mod replId">
          <pc:chgData name="" userId="" providerId="" clId="Web-{B403F459-C343-48B5-A4C1-B728D02AB80F}" dt="2021-02-13T00:01:31.390" v="77"/>
          <pc:sldLayoutMkLst>
            <pc:docMk/>
            <pc:sldMasterMk cId="2235212654" sldId="2147483702"/>
            <pc:sldLayoutMk cId="3061122626" sldId="2147483710"/>
          </pc:sldLayoutMkLst>
        </pc:sldLayoutChg>
        <pc:sldLayoutChg chg="add mod replId">
          <pc:chgData name="" userId="" providerId="" clId="Web-{B403F459-C343-48B5-A4C1-B728D02AB80F}" dt="2021-02-13T00:01:31.390" v="77"/>
          <pc:sldLayoutMkLst>
            <pc:docMk/>
            <pc:sldMasterMk cId="2235212654" sldId="2147483702"/>
            <pc:sldLayoutMk cId="1753451890" sldId="2147483711"/>
          </pc:sldLayoutMkLst>
        </pc:sldLayoutChg>
        <pc:sldLayoutChg chg="add mod replId">
          <pc:chgData name="" userId="" providerId="" clId="Web-{B403F459-C343-48B5-A4C1-B728D02AB80F}" dt="2021-02-13T00:01:31.390" v="77"/>
          <pc:sldLayoutMkLst>
            <pc:docMk/>
            <pc:sldMasterMk cId="2235212654" sldId="2147483702"/>
            <pc:sldLayoutMk cId="4038919403" sldId="2147483712"/>
          </pc:sldLayoutMkLst>
        </pc:sldLayoutChg>
        <pc:sldLayoutChg chg="add mod replId">
          <pc:chgData name="" userId="" providerId="" clId="Web-{B403F459-C343-48B5-A4C1-B728D02AB80F}" dt="2021-02-13T00:01:31.390" v="77"/>
          <pc:sldLayoutMkLst>
            <pc:docMk/>
            <pc:sldMasterMk cId="2235212654" sldId="2147483702"/>
            <pc:sldLayoutMk cId="1111984117" sldId="2147483713"/>
          </pc:sldLayoutMkLst>
        </pc:sldLayoutChg>
      </pc:sldMasterChg>
    </pc:docChg>
  </pc:docChgLst>
  <pc:docChgLst>
    <pc:chgData name="Hsin Yu Pan" clId="Web-{39F308A2-4250-4D87-8523-56C8BB8D0294}"/>
    <pc:docChg chg="modSld">
      <pc:chgData name="Hsin Yu Pan" userId="" providerId="" clId="Web-{39F308A2-4250-4D87-8523-56C8BB8D0294}" dt="2021-02-28T16:37:49.869" v="525" actId="1076"/>
      <pc:docMkLst>
        <pc:docMk/>
      </pc:docMkLst>
      <pc:sldChg chg="addSp delSp modSp modNotes">
        <pc:chgData name="Hsin Yu Pan" userId="" providerId="" clId="Web-{39F308A2-4250-4D87-8523-56C8BB8D0294}" dt="2021-02-28T16:35:49.254" v="511" actId="1076"/>
        <pc:sldMkLst>
          <pc:docMk/>
          <pc:sldMk cId="4224230214" sldId="260"/>
        </pc:sldMkLst>
        <pc:spChg chg="del mod">
          <ac:chgData name="Hsin Yu Pan" userId="" providerId="" clId="Web-{39F308A2-4250-4D87-8523-56C8BB8D0294}" dt="2021-02-28T16:31:39.795" v="467"/>
          <ac:spMkLst>
            <pc:docMk/>
            <pc:sldMk cId="4224230214" sldId="260"/>
            <ac:spMk id="3" creationId="{6E075669-9DA1-40DD-9D7D-426241CF60BA}"/>
          </ac:spMkLst>
        </pc:spChg>
        <pc:spChg chg="add del mod">
          <ac:chgData name="Hsin Yu Pan" userId="" providerId="" clId="Web-{39F308A2-4250-4D87-8523-56C8BB8D0294}" dt="2021-02-28T16:31:42.701" v="468"/>
          <ac:spMkLst>
            <pc:docMk/>
            <pc:sldMk cId="4224230214" sldId="260"/>
            <ac:spMk id="313" creationId="{0DD990C6-5F3D-4011-A6ED-61B2C1BBA338}"/>
          </ac:spMkLst>
        </pc:spChg>
        <pc:graphicFrameChg chg="add mod modGraphic">
          <ac:chgData name="Hsin Yu Pan" userId="" providerId="" clId="Web-{39F308A2-4250-4D87-8523-56C8BB8D0294}" dt="2021-02-28T16:34:11.924" v="504" actId="1076"/>
          <ac:graphicFrameMkLst>
            <pc:docMk/>
            <pc:sldMk cId="4224230214" sldId="260"/>
            <ac:graphicFrameMk id="5" creationId="{CBC26C7B-93FE-4230-9780-CB12BB3808F1}"/>
          </ac:graphicFrameMkLst>
        </pc:graphicFrameChg>
        <pc:picChg chg="add mod">
          <ac:chgData name="Hsin Yu Pan" userId="" providerId="" clId="Web-{39F308A2-4250-4D87-8523-56C8BB8D0294}" dt="2021-02-28T16:34:36.721" v="506" actId="1076"/>
          <ac:picMkLst>
            <pc:docMk/>
            <pc:sldMk cId="4224230214" sldId="260"/>
            <ac:picMk id="528" creationId="{09209F2E-5EDB-4007-ABF1-1A99D7F22795}"/>
          </ac:picMkLst>
        </pc:picChg>
        <pc:picChg chg="add mod">
          <ac:chgData name="Hsin Yu Pan" userId="" providerId="" clId="Web-{39F308A2-4250-4D87-8523-56C8BB8D0294}" dt="2021-02-28T16:35:49.254" v="511" actId="1076"/>
          <ac:picMkLst>
            <pc:docMk/>
            <pc:sldMk cId="4224230214" sldId="260"/>
            <ac:picMk id="535" creationId="{8CAF01F6-46F7-4D6F-B180-860FC279E9A7}"/>
          </ac:picMkLst>
        </pc:picChg>
      </pc:sldChg>
      <pc:sldChg chg="modSp">
        <pc:chgData name="Hsin Yu Pan" userId="" providerId="" clId="Web-{39F308A2-4250-4D87-8523-56C8BB8D0294}" dt="2021-02-28T16:24:58.939" v="323" actId="1076"/>
        <pc:sldMkLst>
          <pc:docMk/>
          <pc:sldMk cId="3421560742" sldId="263"/>
        </pc:sldMkLst>
        <pc:spChg chg="mod">
          <ac:chgData name="Hsin Yu Pan" userId="" providerId="" clId="Web-{39F308A2-4250-4D87-8523-56C8BB8D0294}" dt="2021-02-28T16:24:58.939" v="323" actId="1076"/>
          <ac:spMkLst>
            <pc:docMk/>
            <pc:sldMk cId="3421560742" sldId="263"/>
            <ac:spMk id="3" creationId="{BC6FCC6E-CFB8-4EFE-9624-FBCC45675403}"/>
          </ac:spMkLst>
        </pc:spChg>
        <pc:picChg chg="mod">
          <ac:chgData name="Hsin Yu Pan" userId="" providerId="" clId="Web-{39F308A2-4250-4D87-8523-56C8BB8D0294}" dt="2021-02-28T16:24:55.377" v="322" actId="1076"/>
          <ac:picMkLst>
            <pc:docMk/>
            <pc:sldMk cId="3421560742" sldId="263"/>
            <ac:picMk id="11" creationId="{C9B8DC3F-73CA-D948-9CDD-88DCBD5238C9}"/>
          </ac:picMkLst>
        </pc:picChg>
        <pc:picChg chg="mod">
          <ac:chgData name="Hsin Yu Pan" userId="" providerId="" clId="Web-{39F308A2-4250-4D87-8523-56C8BB8D0294}" dt="2021-02-28T16:11:51.025" v="183" actId="14100"/>
          <ac:picMkLst>
            <pc:docMk/>
            <pc:sldMk cId="3421560742" sldId="263"/>
            <ac:picMk id="13" creationId="{EA63B303-1220-204F-9A9C-ED9040AAFA82}"/>
          </ac:picMkLst>
        </pc:picChg>
      </pc:sldChg>
      <pc:sldChg chg="modSp">
        <pc:chgData name="Hsin Yu Pan" userId="" providerId="" clId="Web-{39F308A2-4250-4D87-8523-56C8BB8D0294}" dt="2021-02-28T16:36:00.679" v="512" actId="20577"/>
        <pc:sldMkLst>
          <pc:docMk/>
          <pc:sldMk cId="1166255513" sldId="270"/>
        </pc:sldMkLst>
        <pc:spChg chg="mod">
          <ac:chgData name="Hsin Yu Pan" userId="" providerId="" clId="Web-{39F308A2-4250-4D87-8523-56C8BB8D0294}" dt="2021-02-28T16:36:00.679" v="512" actId="20577"/>
          <ac:spMkLst>
            <pc:docMk/>
            <pc:sldMk cId="1166255513" sldId="270"/>
            <ac:spMk id="2" creationId="{FA7C5D41-91E5-460D-ADFA-1644B4A45D54}"/>
          </ac:spMkLst>
        </pc:spChg>
      </pc:sldChg>
      <pc:sldChg chg="modSp">
        <pc:chgData name="Hsin Yu Pan" userId="" providerId="" clId="Web-{39F308A2-4250-4D87-8523-56C8BB8D0294}" dt="2021-02-28T16:34:05.142" v="503"/>
        <pc:sldMkLst>
          <pc:docMk/>
          <pc:sldMk cId="731161579" sldId="272"/>
        </pc:sldMkLst>
        <pc:picChg chg="mod">
          <ac:chgData name="Hsin Yu Pan" userId="" providerId="" clId="Web-{39F308A2-4250-4D87-8523-56C8BB8D0294}" dt="2021-02-28T16:34:05.142" v="503"/>
          <ac:picMkLst>
            <pc:docMk/>
            <pc:sldMk cId="731161579" sldId="272"/>
            <ac:picMk id="8" creationId="{BB22FFFE-3B41-4A31-8EA5-6E6CD7F047F0}"/>
          </ac:picMkLst>
        </pc:picChg>
      </pc:sldChg>
      <pc:sldChg chg="delSp modSp">
        <pc:chgData name="Hsin Yu Pan" userId="" providerId="" clId="Web-{39F308A2-4250-4D87-8523-56C8BB8D0294}" dt="2021-02-28T16:26:10.113" v="392" actId="20577"/>
        <pc:sldMkLst>
          <pc:docMk/>
          <pc:sldMk cId="1433050213" sldId="274"/>
        </pc:sldMkLst>
        <pc:spChg chg="mod">
          <ac:chgData name="Hsin Yu Pan" userId="" providerId="" clId="Web-{39F308A2-4250-4D87-8523-56C8BB8D0294}" dt="2021-02-28T16:26:10.113" v="392" actId="20577"/>
          <ac:spMkLst>
            <pc:docMk/>
            <pc:sldMk cId="1433050213" sldId="274"/>
            <ac:spMk id="2" creationId="{A108268C-88D3-4BD8-85E9-106C7CEDC867}"/>
          </ac:spMkLst>
        </pc:spChg>
        <pc:spChg chg="del">
          <ac:chgData name="Hsin Yu Pan" userId="" providerId="" clId="Web-{39F308A2-4250-4D87-8523-56C8BB8D0294}" dt="2021-02-28T16:09:49.101" v="142"/>
          <ac:spMkLst>
            <pc:docMk/>
            <pc:sldMk cId="1433050213" sldId="274"/>
            <ac:spMk id="3" creationId="{C09B3B32-C615-43CD-806B-37D907A5B258}"/>
          </ac:spMkLst>
        </pc:spChg>
        <pc:picChg chg="mod">
          <ac:chgData name="Hsin Yu Pan" userId="" providerId="" clId="Web-{39F308A2-4250-4D87-8523-56C8BB8D0294}" dt="2021-02-28T16:11:31.603" v="178" actId="1076"/>
          <ac:picMkLst>
            <pc:docMk/>
            <pc:sldMk cId="1433050213" sldId="274"/>
            <ac:picMk id="7" creationId="{6975E3A1-40CF-4B4F-973A-FF1240D274F6}"/>
          </ac:picMkLst>
        </pc:picChg>
        <pc:picChg chg="mod">
          <ac:chgData name="Hsin Yu Pan" userId="" providerId="" clId="Web-{39F308A2-4250-4D87-8523-56C8BB8D0294}" dt="2021-02-28T16:24:28.095" v="317" actId="1076"/>
          <ac:picMkLst>
            <pc:docMk/>
            <pc:sldMk cId="1433050213" sldId="274"/>
            <ac:picMk id="9" creationId="{8FD46BD5-75E2-CC47-80C9-7749269D6563}"/>
          </ac:picMkLst>
        </pc:picChg>
      </pc:sldChg>
      <pc:sldChg chg="modSp">
        <pc:chgData name="Hsin Yu Pan" userId="" providerId="" clId="Web-{39F308A2-4250-4D87-8523-56C8BB8D0294}" dt="2021-02-28T16:27:15.914" v="399" actId="1076"/>
        <pc:sldMkLst>
          <pc:docMk/>
          <pc:sldMk cId="543591539" sldId="280"/>
        </pc:sldMkLst>
        <pc:spChg chg="mod">
          <ac:chgData name="Hsin Yu Pan" userId="" providerId="" clId="Web-{39F308A2-4250-4D87-8523-56C8BB8D0294}" dt="2021-02-28T16:27:15.914" v="399" actId="1076"/>
          <ac:spMkLst>
            <pc:docMk/>
            <pc:sldMk cId="543591539" sldId="280"/>
            <ac:spMk id="3" creationId="{23A6CA1B-4613-4A96-800E-9D80A6212D61}"/>
          </ac:spMkLst>
        </pc:spChg>
      </pc:sldChg>
      <pc:sldChg chg="modSp">
        <pc:chgData name="Hsin Yu Pan" userId="" providerId="" clId="Web-{39F308A2-4250-4D87-8523-56C8BB8D0294}" dt="2021-02-28T16:26:50.601" v="395" actId="14100"/>
        <pc:sldMkLst>
          <pc:docMk/>
          <pc:sldMk cId="1958862677" sldId="281"/>
        </pc:sldMkLst>
        <pc:spChg chg="mod">
          <ac:chgData name="Hsin Yu Pan" userId="" providerId="" clId="Web-{39F308A2-4250-4D87-8523-56C8BB8D0294}" dt="2021-02-28T16:26:50.601" v="395" actId="14100"/>
          <ac:spMkLst>
            <pc:docMk/>
            <pc:sldMk cId="1958862677" sldId="281"/>
            <ac:spMk id="8" creationId="{C22DEB87-428E-49BF-99A9-84768135377F}"/>
          </ac:spMkLst>
        </pc:spChg>
        <pc:picChg chg="mod">
          <ac:chgData name="Hsin Yu Pan" userId="" providerId="" clId="Web-{39F308A2-4250-4D87-8523-56C8BB8D0294}" dt="2021-02-28T16:23:43.125" v="305" actId="1076"/>
          <ac:picMkLst>
            <pc:docMk/>
            <pc:sldMk cId="1958862677" sldId="281"/>
            <ac:picMk id="5" creationId="{D40CC7D9-5A2F-3F42-AF31-5170FB7D6A5A}"/>
          </ac:picMkLst>
        </pc:picChg>
      </pc:sldChg>
      <pc:sldChg chg="delSp modSp">
        <pc:chgData name="Hsin Yu Pan" userId="" providerId="" clId="Web-{39F308A2-4250-4D87-8523-56C8BB8D0294}" dt="2021-02-28T16:27:27.664" v="401" actId="1076"/>
        <pc:sldMkLst>
          <pc:docMk/>
          <pc:sldMk cId="3080544444" sldId="282"/>
        </pc:sldMkLst>
        <pc:spChg chg="mod">
          <ac:chgData name="Hsin Yu Pan" userId="" providerId="" clId="Web-{39F308A2-4250-4D87-8523-56C8BB8D0294}" dt="2021-02-28T16:08:38.302" v="129" actId="20577"/>
          <ac:spMkLst>
            <pc:docMk/>
            <pc:sldMk cId="3080544444" sldId="282"/>
            <ac:spMk id="2" creationId="{A108268C-88D3-4BD8-85E9-106C7CEDC867}"/>
          </ac:spMkLst>
        </pc:spChg>
        <pc:spChg chg="mod">
          <ac:chgData name="Hsin Yu Pan" userId="" providerId="" clId="Web-{39F308A2-4250-4D87-8523-56C8BB8D0294}" dt="2021-02-28T16:27:27.664" v="401" actId="1076"/>
          <ac:spMkLst>
            <pc:docMk/>
            <pc:sldMk cId="3080544444" sldId="282"/>
            <ac:spMk id="3" creationId="{8049E637-F192-459C-83A3-6003BE2BA771}"/>
          </ac:spMkLst>
        </pc:spChg>
        <pc:spChg chg="del mod">
          <ac:chgData name="Hsin Yu Pan" userId="" providerId="" clId="Web-{39F308A2-4250-4D87-8523-56C8BB8D0294}" dt="2021-02-28T16:08:42.614" v="131"/>
          <ac:spMkLst>
            <pc:docMk/>
            <pc:sldMk cId="3080544444" sldId="282"/>
            <ac:spMk id="9" creationId="{098B350E-B248-4139-A118-1C44F5F3CD00}"/>
          </ac:spMkLst>
        </pc:spChg>
        <pc:picChg chg="mod">
          <ac:chgData name="Hsin Yu Pan" userId="" providerId="" clId="Web-{39F308A2-4250-4D87-8523-56C8BB8D0294}" dt="2021-02-28T16:18:30.493" v="252" actId="14100"/>
          <ac:picMkLst>
            <pc:docMk/>
            <pc:sldMk cId="3080544444" sldId="282"/>
            <ac:picMk id="6" creationId="{20E32FC0-D73D-8E4C-B278-63D2871417BA}"/>
          </ac:picMkLst>
        </pc:picChg>
      </pc:sldChg>
      <pc:sldChg chg="delSp modSp">
        <pc:chgData name="Hsin Yu Pan" userId="" providerId="" clId="Web-{39F308A2-4250-4D87-8523-56C8BB8D0294}" dt="2021-02-28T16:26:44.489" v="394" actId="14100"/>
        <pc:sldMkLst>
          <pc:docMk/>
          <pc:sldMk cId="2424477883" sldId="284"/>
        </pc:sldMkLst>
        <pc:spChg chg="mod">
          <ac:chgData name="Hsin Yu Pan" userId="" providerId="" clId="Web-{39F308A2-4250-4D87-8523-56C8BB8D0294}" dt="2021-02-28T16:07:50.519" v="80" actId="20577"/>
          <ac:spMkLst>
            <pc:docMk/>
            <pc:sldMk cId="2424477883" sldId="284"/>
            <ac:spMk id="2" creationId="{A108268C-88D3-4BD8-85E9-106C7CEDC867}"/>
          </ac:spMkLst>
        </pc:spChg>
        <pc:spChg chg="mod">
          <ac:chgData name="Hsin Yu Pan" userId="" providerId="" clId="Web-{39F308A2-4250-4D87-8523-56C8BB8D0294}" dt="2021-02-28T16:26:44.489" v="394" actId="14100"/>
          <ac:spMkLst>
            <pc:docMk/>
            <pc:sldMk cId="2424477883" sldId="284"/>
            <ac:spMk id="3" creationId="{4971E295-C2B4-492A-8E41-BC744C70674F}"/>
          </ac:spMkLst>
        </pc:spChg>
        <pc:spChg chg="mod">
          <ac:chgData name="Hsin Yu Pan" userId="" providerId="" clId="Web-{39F308A2-4250-4D87-8523-56C8BB8D0294}" dt="2021-02-28T16:09:18.553" v="137" actId="1076"/>
          <ac:spMkLst>
            <pc:docMk/>
            <pc:sldMk cId="2424477883" sldId="284"/>
            <ac:spMk id="7" creationId="{B48D2B8C-7AFB-4B39-BE8E-DBC8C1EFE43F}"/>
          </ac:spMkLst>
        </pc:spChg>
        <pc:spChg chg="del mod">
          <ac:chgData name="Hsin Yu Pan" userId="" providerId="" clId="Web-{39F308A2-4250-4D87-8523-56C8BB8D0294}" dt="2021-02-28T16:07:46.894" v="76"/>
          <ac:spMkLst>
            <pc:docMk/>
            <pc:sldMk cId="2424477883" sldId="284"/>
            <ac:spMk id="10" creationId="{DF5F24E4-F3F0-40D6-8169-D23223178A03}"/>
          </ac:spMkLst>
        </pc:spChg>
        <pc:picChg chg="mod">
          <ac:chgData name="Hsin Yu Pan" userId="" providerId="" clId="Web-{39F308A2-4250-4D87-8523-56C8BB8D0294}" dt="2021-02-28T16:11:25.290" v="177" actId="1076"/>
          <ac:picMkLst>
            <pc:docMk/>
            <pc:sldMk cId="2424477883" sldId="284"/>
            <ac:picMk id="8" creationId="{7159BC81-DF34-6441-8A23-61047098E01D}"/>
          </ac:picMkLst>
        </pc:picChg>
      </pc:sldChg>
      <pc:sldChg chg="modSp">
        <pc:chgData name="Hsin Yu Pan" userId="" providerId="" clId="Web-{39F308A2-4250-4D87-8523-56C8BB8D0294}" dt="2021-02-28T16:36:44.461" v="517" actId="20577"/>
        <pc:sldMkLst>
          <pc:docMk/>
          <pc:sldMk cId="4042085793" sldId="286"/>
        </pc:sldMkLst>
        <pc:spChg chg="mod">
          <ac:chgData name="Hsin Yu Pan" userId="" providerId="" clId="Web-{39F308A2-4250-4D87-8523-56C8BB8D0294}" dt="2021-02-28T16:36:44.461" v="517" actId="20577"/>
          <ac:spMkLst>
            <pc:docMk/>
            <pc:sldMk cId="4042085793" sldId="286"/>
            <ac:spMk id="2" creationId="{FA7C5D41-91E5-460D-ADFA-1644B4A45D54}"/>
          </ac:spMkLst>
        </pc:spChg>
      </pc:sldChg>
      <pc:sldChg chg="delSp modSp">
        <pc:chgData name="Hsin Yu Pan" userId="" providerId="" clId="Web-{39F308A2-4250-4D87-8523-56C8BB8D0294}" dt="2021-02-28T16:27:37.289" v="402" actId="1076"/>
        <pc:sldMkLst>
          <pc:docMk/>
          <pc:sldMk cId="3843313653" sldId="288"/>
        </pc:sldMkLst>
        <pc:spChg chg="del">
          <ac:chgData name="Hsin Yu Pan" userId="" providerId="" clId="Web-{39F308A2-4250-4D87-8523-56C8BB8D0294}" dt="2021-02-28T16:16:54.490" v="237"/>
          <ac:spMkLst>
            <pc:docMk/>
            <pc:sldMk cId="3843313653" sldId="288"/>
            <ac:spMk id="3" creationId="{6DA8C20D-AD56-4FA0-8740-3AEA2F10CC6D}"/>
          </ac:spMkLst>
        </pc:spChg>
        <pc:spChg chg="mod">
          <ac:chgData name="Hsin Yu Pan" userId="" providerId="" clId="Web-{39F308A2-4250-4D87-8523-56C8BB8D0294}" dt="2021-02-28T16:25:14.252" v="324" actId="1076"/>
          <ac:spMkLst>
            <pc:docMk/>
            <pc:sldMk cId="3843313653" sldId="288"/>
            <ac:spMk id="9" creationId="{01A7334A-67A1-4E24-B134-E1D34EEF85AD}"/>
          </ac:spMkLst>
        </pc:spChg>
        <pc:spChg chg="del">
          <ac:chgData name="Hsin Yu Pan" userId="" providerId="" clId="Web-{39F308A2-4250-4D87-8523-56C8BB8D0294}" dt="2021-02-28T16:18:03.273" v="246"/>
          <ac:spMkLst>
            <pc:docMk/>
            <pc:sldMk cId="3843313653" sldId="288"/>
            <ac:spMk id="11" creationId="{C94A3C5D-06D3-45EC-A1F6-30741DAB1C20}"/>
          </ac:spMkLst>
        </pc:spChg>
        <pc:picChg chg="mod">
          <ac:chgData name="Hsin Yu Pan" userId="" providerId="" clId="Web-{39F308A2-4250-4D87-8523-56C8BB8D0294}" dt="2021-02-28T16:27:37.289" v="402" actId="1076"/>
          <ac:picMkLst>
            <pc:docMk/>
            <pc:sldMk cId="3843313653" sldId="288"/>
            <ac:picMk id="6" creationId="{E58F5D5B-D4E8-EA45-A59A-4B1BAAD92FD9}"/>
          </ac:picMkLst>
        </pc:picChg>
      </pc:sldChg>
      <pc:sldChg chg="delSp modSp">
        <pc:chgData name="Hsin Yu Pan" userId="" providerId="" clId="Web-{39F308A2-4250-4D87-8523-56C8BB8D0294}" dt="2021-02-28T16:27:50.415" v="404" actId="1076"/>
        <pc:sldMkLst>
          <pc:docMk/>
          <pc:sldMk cId="3317895559" sldId="289"/>
        </pc:sldMkLst>
        <pc:spChg chg="mod">
          <ac:chgData name="Hsin Yu Pan" userId="" providerId="" clId="Web-{39F308A2-4250-4D87-8523-56C8BB8D0294}" dt="2021-02-28T16:25:32.143" v="364" actId="20577"/>
          <ac:spMkLst>
            <pc:docMk/>
            <pc:sldMk cId="3317895559" sldId="289"/>
            <ac:spMk id="2" creationId="{A108268C-88D3-4BD8-85E9-106C7CEDC867}"/>
          </ac:spMkLst>
        </pc:spChg>
        <pc:spChg chg="del">
          <ac:chgData name="Hsin Yu Pan" userId="" providerId="" clId="Web-{39F308A2-4250-4D87-8523-56C8BB8D0294}" dt="2021-02-28T16:25:35.143" v="365"/>
          <ac:spMkLst>
            <pc:docMk/>
            <pc:sldMk cId="3317895559" sldId="289"/>
            <ac:spMk id="3" creationId="{DDDBC3A7-4FC0-49C6-98B3-761E07B68287}"/>
          </ac:spMkLst>
        </pc:spChg>
        <pc:picChg chg="mod">
          <ac:chgData name="Hsin Yu Pan" userId="" providerId="" clId="Web-{39F308A2-4250-4D87-8523-56C8BB8D0294}" dt="2021-02-28T16:27:50.415" v="404" actId="1076"/>
          <ac:picMkLst>
            <pc:docMk/>
            <pc:sldMk cId="3317895559" sldId="289"/>
            <ac:picMk id="6" creationId="{DE77FC19-E18F-1B47-A7A1-F8B8C9D198E8}"/>
          </ac:picMkLst>
        </pc:picChg>
      </pc:sldChg>
      <pc:sldChg chg="addSp modSp modNotes">
        <pc:chgData name="Hsin Yu Pan" userId="" providerId="" clId="Web-{39F308A2-4250-4D87-8523-56C8BB8D0294}" dt="2021-02-28T16:37:28.306" v="523" actId="20577"/>
        <pc:sldMkLst>
          <pc:docMk/>
          <pc:sldMk cId="1810008069" sldId="304"/>
        </pc:sldMkLst>
        <pc:spChg chg="mod">
          <ac:chgData name="Hsin Yu Pan" userId="" providerId="" clId="Web-{39F308A2-4250-4D87-8523-56C8BB8D0294}" dt="2021-02-28T16:37:28.306" v="523" actId="20577"/>
          <ac:spMkLst>
            <pc:docMk/>
            <pc:sldMk cId="1810008069" sldId="304"/>
            <ac:spMk id="2" creationId="{28FFDE82-7D8C-4E64-842F-C0156B106029}"/>
          </ac:spMkLst>
        </pc:spChg>
        <pc:spChg chg="add mod ord">
          <ac:chgData name="Hsin Yu Pan" userId="" providerId="" clId="Web-{39F308A2-4250-4D87-8523-56C8BB8D0294}" dt="2021-02-28T16:14:50.018" v="205" actId="20577"/>
          <ac:spMkLst>
            <pc:docMk/>
            <pc:sldMk cId="1810008069" sldId="304"/>
            <ac:spMk id="5" creationId="{A83D8B8C-EF86-40D5-842A-387E120D3E1D}"/>
          </ac:spMkLst>
        </pc:spChg>
        <pc:spChg chg="add mod ord">
          <ac:chgData name="Hsin Yu Pan" userId="" providerId="" clId="Web-{39F308A2-4250-4D87-8523-56C8BB8D0294}" dt="2021-02-28T16:14:44.128" v="204" actId="20577"/>
          <ac:spMkLst>
            <pc:docMk/>
            <pc:sldMk cId="1810008069" sldId="304"/>
            <ac:spMk id="6" creationId="{A2E3423C-AFBA-402E-9BE4-C50D9F044A39}"/>
          </ac:spMkLst>
        </pc:spChg>
        <pc:spChg chg="add mod">
          <ac:chgData name="Hsin Yu Pan" userId="" providerId="" clId="Web-{39F308A2-4250-4D87-8523-56C8BB8D0294}" dt="2021-02-28T16:14:26.424" v="200" actId="1076"/>
          <ac:spMkLst>
            <pc:docMk/>
            <pc:sldMk cId="1810008069" sldId="304"/>
            <ac:spMk id="8" creationId="{B24BA13C-A648-4917-9CE8-6527AB0626F8}"/>
          </ac:spMkLst>
        </pc:spChg>
      </pc:sldChg>
      <pc:sldChg chg="addSp delSp modSp modNotes">
        <pc:chgData name="Hsin Yu Pan" userId="" providerId="" clId="Web-{39F308A2-4250-4D87-8523-56C8BB8D0294}" dt="2021-02-28T16:37:11.665" v="520" actId="20577"/>
        <pc:sldMkLst>
          <pc:docMk/>
          <pc:sldMk cId="1706765991" sldId="305"/>
        </pc:sldMkLst>
        <pc:spChg chg="mod">
          <ac:chgData name="Hsin Yu Pan" userId="" providerId="" clId="Web-{39F308A2-4250-4D87-8523-56C8BB8D0294}" dt="2021-02-28T16:37:11.665" v="520" actId="20577"/>
          <ac:spMkLst>
            <pc:docMk/>
            <pc:sldMk cId="1706765991" sldId="305"/>
            <ac:spMk id="3" creationId="{79B8F081-F74E-46EC-BA2A-5D316592D0B2}"/>
          </ac:spMkLst>
        </pc:spChg>
        <pc:picChg chg="add del mod">
          <ac:chgData name="Hsin Yu Pan" userId="" providerId="" clId="Web-{39F308A2-4250-4D87-8523-56C8BB8D0294}" dt="2021-02-28T16:02:22.918" v="8"/>
          <ac:picMkLst>
            <pc:docMk/>
            <pc:sldMk cId="1706765991" sldId="305"/>
            <ac:picMk id="4" creationId="{53C1095D-33D3-4DB5-9BF3-B35F01139556}"/>
          </ac:picMkLst>
        </pc:picChg>
        <pc:picChg chg="add del mod">
          <ac:chgData name="Hsin Yu Pan" userId="" providerId="" clId="Web-{39F308A2-4250-4D87-8523-56C8BB8D0294}" dt="2021-02-28T16:03:00.106" v="12"/>
          <ac:picMkLst>
            <pc:docMk/>
            <pc:sldMk cId="1706765991" sldId="305"/>
            <ac:picMk id="6" creationId="{A921C1F0-3187-4ED7-AFDD-4871A9F73C46}"/>
          </ac:picMkLst>
        </pc:picChg>
        <pc:picChg chg="add mod">
          <ac:chgData name="Hsin Yu Pan" userId="" providerId="" clId="Web-{39F308A2-4250-4D87-8523-56C8BB8D0294}" dt="2021-02-28T16:06:51.034" v="33" actId="1076"/>
          <ac:picMkLst>
            <pc:docMk/>
            <pc:sldMk cId="1706765991" sldId="305"/>
            <ac:picMk id="7" creationId="{8BB7C1C4-81F3-473A-9E0E-4CEEA4363692}"/>
          </ac:picMkLst>
        </pc:picChg>
        <pc:picChg chg="add mod">
          <ac:chgData name="Hsin Yu Pan" userId="" providerId="" clId="Web-{39F308A2-4250-4D87-8523-56C8BB8D0294}" dt="2021-02-28T16:03:57.248" v="18" actId="1076"/>
          <ac:picMkLst>
            <pc:docMk/>
            <pc:sldMk cId="1706765991" sldId="305"/>
            <ac:picMk id="8" creationId="{80302930-46DE-4521-905D-7D649212FC2F}"/>
          </ac:picMkLst>
        </pc:picChg>
        <pc:picChg chg="add mod">
          <ac:chgData name="Hsin Yu Pan" userId="" providerId="" clId="Web-{39F308A2-4250-4D87-8523-56C8BB8D0294}" dt="2021-02-28T16:06:54.456" v="34" actId="1076"/>
          <ac:picMkLst>
            <pc:docMk/>
            <pc:sldMk cId="1706765991" sldId="305"/>
            <ac:picMk id="9" creationId="{E4161AAF-EB9A-412E-AEC3-C6D2E6E828A1}"/>
          </ac:picMkLst>
        </pc:picChg>
      </pc:sldChg>
      <pc:sldChg chg="modSp">
        <pc:chgData name="Hsin Yu Pan" userId="" providerId="" clId="Web-{39F308A2-4250-4D87-8523-56C8BB8D0294}" dt="2021-02-28T16:32:38.140" v="473"/>
        <pc:sldMkLst>
          <pc:docMk/>
          <pc:sldMk cId="4161603373" sldId="306"/>
        </pc:sldMkLst>
        <pc:spChg chg="mod">
          <ac:chgData name="Hsin Yu Pan" userId="" providerId="" clId="Web-{39F308A2-4250-4D87-8523-56C8BB8D0294}" dt="2021-02-28T16:32:29.968" v="472"/>
          <ac:spMkLst>
            <pc:docMk/>
            <pc:sldMk cId="4161603373" sldId="306"/>
            <ac:spMk id="8" creationId="{C72C315B-3D5A-4718-B4DC-7F210B9CBB23}"/>
          </ac:spMkLst>
        </pc:spChg>
        <pc:spChg chg="mod">
          <ac:chgData name="Hsin Yu Pan" userId="" providerId="" clId="Web-{39F308A2-4250-4D87-8523-56C8BB8D0294}" dt="2021-02-28T16:32:38.140" v="473"/>
          <ac:spMkLst>
            <pc:docMk/>
            <pc:sldMk cId="4161603373" sldId="306"/>
            <ac:spMk id="9" creationId="{98E5F3F9-4652-471A-957B-3CDBA6619240}"/>
          </ac:spMkLst>
        </pc:spChg>
      </pc:sldChg>
      <pc:sldChg chg="modSp">
        <pc:chgData name="Hsin Yu Pan" userId="" providerId="" clId="Web-{39F308A2-4250-4D87-8523-56C8BB8D0294}" dt="2021-02-28T16:20:38.918" v="277" actId="1076"/>
        <pc:sldMkLst>
          <pc:docMk/>
          <pc:sldMk cId="3056303546" sldId="308"/>
        </pc:sldMkLst>
        <pc:spChg chg="mod">
          <ac:chgData name="Hsin Yu Pan" userId="" providerId="" clId="Web-{39F308A2-4250-4D87-8523-56C8BB8D0294}" dt="2021-02-28T16:20:35.074" v="276" actId="1076"/>
          <ac:spMkLst>
            <pc:docMk/>
            <pc:sldMk cId="3056303546" sldId="308"/>
            <ac:spMk id="17" creationId="{905A2FB2-3120-4274-AF38-E8B0713C8AF3}"/>
          </ac:spMkLst>
        </pc:spChg>
        <pc:spChg chg="mod">
          <ac:chgData name="Hsin Yu Pan" userId="" providerId="" clId="Web-{39F308A2-4250-4D87-8523-56C8BB8D0294}" dt="2021-02-28T16:20:38.918" v="277" actId="1076"/>
          <ac:spMkLst>
            <pc:docMk/>
            <pc:sldMk cId="3056303546" sldId="308"/>
            <ac:spMk id="18" creationId="{4ABF2469-6711-4C2A-B062-6AA60C59A4FF}"/>
          </ac:spMkLst>
        </pc:spChg>
      </pc:sldChg>
      <pc:sldChg chg="delSp modSp">
        <pc:chgData name="Hsin Yu Pan" userId="" providerId="" clId="Web-{39F308A2-4250-4D87-8523-56C8BB8D0294}" dt="2021-02-28T16:28:23.728" v="412" actId="1076"/>
        <pc:sldMkLst>
          <pc:docMk/>
          <pc:sldMk cId="37830771" sldId="311"/>
        </pc:sldMkLst>
        <pc:spChg chg="del">
          <ac:chgData name="Hsin Yu Pan" userId="" providerId="" clId="Web-{39F308A2-4250-4D87-8523-56C8BB8D0294}" dt="2021-02-28T16:28:00.180" v="406"/>
          <ac:spMkLst>
            <pc:docMk/>
            <pc:sldMk cId="37830771" sldId="311"/>
            <ac:spMk id="3" creationId="{2B921DE5-6E7D-4257-9178-FBD97A074DB6}"/>
          </ac:spMkLst>
        </pc:spChg>
        <pc:spChg chg="mod">
          <ac:chgData name="Hsin Yu Pan" userId="" providerId="" clId="Web-{39F308A2-4250-4D87-8523-56C8BB8D0294}" dt="2021-02-28T16:28:21.368" v="411" actId="1076"/>
          <ac:spMkLst>
            <pc:docMk/>
            <pc:sldMk cId="37830771" sldId="311"/>
            <ac:spMk id="5" creationId="{9E39A6CA-482D-46F9-801F-0A7996FF3DAD}"/>
          </ac:spMkLst>
        </pc:spChg>
        <pc:picChg chg="mod">
          <ac:chgData name="Hsin Yu Pan" userId="" providerId="" clId="Web-{39F308A2-4250-4D87-8523-56C8BB8D0294}" dt="2021-02-28T16:28:23.728" v="412" actId="1076"/>
          <ac:picMkLst>
            <pc:docMk/>
            <pc:sldMk cId="37830771" sldId="311"/>
            <ac:picMk id="6" creationId="{40DCC5E5-1B84-44AF-B4E0-5DD5FD5545D0}"/>
          </ac:picMkLst>
        </pc:picChg>
        <pc:picChg chg="mod">
          <ac:chgData name="Hsin Yu Pan" userId="" providerId="" clId="Web-{39F308A2-4250-4D87-8523-56C8BB8D0294}" dt="2021-02-28T16:28:02.555" v="407" actId="1076"/>
          <ac:picMkLst>
            <pc:docMk/>
            <pc:sldMk cId="37830771" sldId="311"/>
            <ac:picMk id="2050" creationId="{61EF8ED2-DFFA-4D58-85DA-B61B8145369F}"/>
          </ac:picMkLst>
        </pc:picChg>
      </pc:sldChg>
      <pc:sldChg chg="modSp">
        <pc:chgData name="Hsin Yu Pan" userId="" providerId="" clId="Web-{39F308A2-4250-4D87-8523-56C8BB8D0294}" dt="2021-02-28T16:28:44.619" v="414" actId="14100"/>
        <pc:sldMkLst>
          <pc:docMk/>
          <pc:sldMk cId="55762618" sldId="312"/>
        </pc:sldMkLst>
        <pc:picChg chg="mod">
          <ac:chgData name="Hsin Yu Pan" userId="" providerId="" clId="Web-{39F308A2-4250-4D87-8523-56C8BB8D0294}" dt="2021-02-28T16:28:41.181" v="413" actId="14100"/>
          <ac:picMkLst>
            <pc:docMk/>
            <pc:sldMk cId="55762618" sldId="312"/>
            <ac:picMk id="8" creationId="{6662C1C2-CABA-451C-9705-EC617DEB4B14}"/>
          </ac:picMkLst>
        </pc:picChg>
        <pc:picChg chg="mod">
          <ac:chgData name="Hsin Yu Pan" userId="" providerId="" clId="Web-{39F308A2-4250-4D87-8523-56C8BB8D0294}" dt="2021-02-28T16:28:44.619" v="414" actId="14100"/>
          <ac:picMkLst>
            <pc:docMk/>
            <pc:sldMk cId="55762618" sldId="312"/>
            <ac:picMk id="11" creationId="{A79E8960-B819-4FD1-AEC2-538B43FDD7CF}"/>
          </ac:picMkLst>
        </pc:picChg>
      </pc:sldChg>
      <pc:sldChg chg="modSp">
        <pc:chgData name="Hsin Yu Pan" userId="" providerId="" clId="Web-{39F308A2-4250-4D87-8523-56C8BB8D0294}" dt="2021-02-28T16:20:19.198" v="273" actId="1076"/>
        <pc:sldMkLst>
          <pc:docMk/>
          <pc:sldMk cId="1496052333" sldId="317"/>
        </pc:sldMkLst>
        <pc:spChg chg="mod">
          <ac:chgData name="Hsin Yu Pan" userId="" providerId="" clId="Web-{39F308A2-4250-4D87-8523-56C8BB8D0294}" dt="2021-02-28T16:19:00.306" v="256" actId="1076"/>
          <ac:spMkLst>
            <pc:docMk/>
            <pc:sldMk cId="1496052333" sldId="317"/>
            <ac:spMk id="20" creationId="{4B86478B-2B87-46D5-8761-504DFA65ADC6}"/>
          </ac:spMkLst>
        </pc:spChg>
        <pc:spChg chg="mod">
          <ac:chgData name="Hsin Yu Pan" userId="" providerId="" clId="Web-{39F308A2-4250-4D87-8523-56C8BB8D0294}" dt="2021-02-28T16:20:19.198" v="273" actId="1076"/>
          <ac:spMkLst>
            <pc:docMk/>
            <pc:sldMk cId="1496052333" sldId="317"/>
            <ac:spMk id="21" creationId="{6BE8F519-CBD2-4E86-ABC7-D5D74BF73BB9}"/>
          </ac:spMkLst>
        </pc:spChg>
        <pc:spChg chg="mod">
          <ac:chgData name="Hsin Yu Pan" userId="" providerId="" clId="Web-{39F308A2-4250-4D87-8523-56C8BB8D0294}" dt="2021-02-28T16:20:12.964" v="270" actId="1076"/>
          <ac:spMkLst>
            <pc:docMk/>
            <pc:sldMk cId="1496052333" sldId="317"/>
            <ac:spMk id="22" creationId="{12FD5B04-613D-47F0-B002-9975F3178E3D}"/>
          </ac:spMkLst>
        </pc:spChg>
        <pc:spChg chg="mod">
          <ac:chgData name="Hsin Yu Pan" userId="" providerId="" clId="Web-{39F308A2-4250-4D87-8523-56C8BB8D0294}" dt="2021-02-28T16:18:53.712" v="255" actId="1076"/>
          <ac:spMkLst>
            <pc:docMk/>
            <pc:sldMk cId="1496052333" sldId="317"/>
            <ac:spMk id="28" creationId="{415B67E2-176A-4050-A06C-F07464020C2A}"/>
          </ac:spMkLst>
        </pc:spChg>
        <pc:spChg chg="mod">
          <ac:chgData name="Hsin Yu Pan" userId="" providerId="" clId="Web-{39F308A2-4250-4D87-8523-56C8BB8D0294}" dt="2021-02-28T16:19:15.134" v="259" actId="1076"/>
          <ac:spMkLst>
            <pc:docMk/>
            <pc:sldMk cId="1496052333" sldId="317"/>
            <ac:spMk id="29" creationId="{E2B25E00-90AB-45A9-A3AA-5DF3CB463B6B}"/>
          </ac:spMkLst>
        </pc:spChg>
        <pc:spChg chg="mod">
          <ac:chgData name="Hsin Yu Pan" userId="" providerId="" clId="Web-{39F308A2-4250-4D87-8523-56C8BB8D0294}" dt="2021-02-28T16:19:35.729" v="263" actId="1076"/>
          <ac:spMkLst>
            <pc:docMk/>
            <pc:sldMk cId="1496052333" sldId="317"/>
            <ac:spMk id="30" creationId="{B768439A-BD14-4161-9341-70BA3353E386}"/>
          </ac:spMkLst>
        </pc:spChg>
        <pc:spChg chg="mod">
          <ac:chgData name="Hsin Yu Pan" userId="" providerId="" clId="Web-{39F308A2-4250-4D87-8523-56C8BB8D0294}" dt="2021-02-28T16:19:24.994" v="261" actId="1076"/>
          <ac:spMkLst>
            <pc:docMk/>
            <pc:sldMk cId="1496052333" sldId="317"/>
            <ac:spMk id="31" creationId="{FEB21006-CC19-4288-83E2-2CCDFC094988}"/>
          </ac:spMkLst>
        </pc:spChg>
        <pc:picChg chg="mod">
          <ac:chgData name="Hsin Yu Pan" userId="" providerId="" clId="Web-{39F308A2-4250-4D87-8523-56C8BB8D0294}" dt="2021-02-28T16:18:50.102" v="253" actId="1076"/>
          <ac:picMkLst>
            <pc:docMk/>
            <pc:sldMk cId="1496052333" sldId="317"/>
            <ac:picMk id="5" creationId="{B783B2EE-BC3C-4D66-93E0-D4F87FBC091E}"/>
          </ac:picMkLst>
        </pc:picChg>
        <pc:picChg chg="mod">
          <ac:chgData name="Hsin Yu Pan" userId="" providerId="" clId="Web-{39F308A2-4250-4D87-8523-56C8BB8D0294}" dt="2021-02-28T16:19:03.446" v="257" actId="1076"/>
          <ac:picMkLst>
            <pc:docMk/>
            <pc:sldMk cId="1496052333" sldId="317"/>
            <ac:picMk id="7" creationId="{7CFE4AE1-71AD-4ED5-A9AC-DC24D219BF13}"/>
          </ac:picMkLst>
        </pc:picChg>
        <pc:picChg chg="mod">
          <ac:chgData name="Hsin Yu Pan" userId="" providerId="" clId="Web-{39F308A2-4250-4D87-8523-56C8BB8D0294}" dt="2021-02-28T16:19:06.306" v="258" actId="1076"/>
          <ac:picMkLst>
            <pc:docMk/>
            <pc:sldMk cId="1496052333" sldId="317"/>
            <ac:picMk id="9" creationId="{42965327-5A82-4BE7-9FB7-C62EEF661534}"/>
          </ac:picMkLst>
        </pc:picChg>
      </pc:sldChg>
      <pc:sldChg chg="modSp">
        <pc:chgData name="Hsin Yu Pan" userId="" providerId="" clId="Web-{39F308A2-4250-4D87-8523-56C8BB8D0294}" dt="2021-02-28T16:21:03.106" v="279" actId="14100"/>
        <pc:sldMkLst>
          <pc:docMk/>
          <pc:sldMk cId="3513948657" sldId="318"/>
        </pc:sldMkLst>
        <pc:spChg chg="mod">
          <ac:chgData name="Hsin Yu Pan" userId="" providerId="" clId="Web-{39F308A2-4250-4D87-8523-56C8BB8D0294}" dt="2021-02-28T16:21:03.106" v="279" actId="14100"/>
          <ac:spMkLst>
            <pc:docMk/>
            <pc:sldMk cId="3513948657" sldId="318"/>
            <ac:spMk id="15" creationId="{F18C51B3-325B-47DC-B814-450168791985}"/>
          </ac:spMkLst>
        </pc:spChg>
        <pc:picChg chg="mod">
          <ac:chgData name="Hsin Yu Pan" userId="" providerId="" clId="Web-{39F308A2-4250-4D87-8523-56C8BB8D0294}" dt="2021-02-28T16:20:58.481" v="278" actId="14100"/>
          <ac:picMkLst>
            <pc:docMk/>
            <pc:sldMk cId="3513948657" sldId="318"/>
            <ac:picMk id="7" creationId="{7309D295-C37F-4FA7-A3CE-DB13C73C4CF1}"/>
          </ac:picMkLst>
        </pc:picChg>
      </pc:sldChg>
      <pc:sldChg chg="modSp">
        <pc:chgData name="Hsin Yu Pan" userId="" providerId="" clId="Web-{39F308A2-4250-4D87-8523-56C8BB8D0294}" dt="2021-02-28T16:21:33.544" v="284" actId="1076"/>
        <pc:sldMkLst>
          <pc:docMk/>
          <pc:sldMk cId="1509461240" sldId="319"/>
        </pc:sldMkLst>
        <pc:spChg chg="mod">
          <ac:chgData name="Hsin Yu Pan" userId="" providerId="" clId="Web-{39F308A2-4250-4D87-8523-56C8BB8D0294}" dt="2021-02-28T16:21:23.747" v="282" actId="1076"/>
          <ac:spMkLst>
            <pc:docMk/>
            <pc:sldMk cId="1509461240" sldId="319"/>
            <ac:spMk id="30" creationId="{AF6421BD-F419-40AB-B55E-D40FB3C9A2A0}"/>
          </ac:spMkLst>
        </pc:spChg>
        <pc:spChg chg="mod">
          <ac:chgData name="Hsin Yu Pan" userId="" providerId="" clId="Web-{39F308A2-4250-4D87-8523-56C8BB8D0294}" dt="2021-02-28T16:21:27.997" v="283" actId="1076"/>
          <ac:spMkLst>
            <pc:docMk/>
            <pc:sldMk cId="1509461240" sldId="319"/>
            <ac:spMk id="31" creationId="{D422E021-4521-4CD7-A4AB-247588FD65B4}"/>
          </ac:spMkLst>
        </pc:spChg>
        <pc:picChg chg="mod">
          <ac:chgData name="Hsin Yu Pan" userId="" providerId="" clId="Web-{39F308A2-4250-4D87-8523-56C8BB8D0294}" dt="2021-02-28T16:21:33.544" v="284" actId="1076"/>
          <ac:picMkLst>
            <pc:docMk/>
            <pc:sldMk cId="1509461240" sldId="319"/>
            <ac:picMk id="5" creationId="{D839662D-9A93-4B38-B969-BB88359469E7}"/>
          </ac:picMkLst>
        </pc:picChg>
        <pc:picChg chg="mod">
          <ac:chgData name="Hsin Yu Pan" userId="" providerId="" clId="Web-{39F308A2-4250-4D87-8523-56C8BB8D0294}" dt="2021-02-28T16:21:19.403" v="281" actId="1076"/>
          <ac:picMkLst>
            <pc:docMk/>
            <pc:sldMk cId="1509461240" sldId="319"/>
            <ac:picMk id="17" creationId="{0F153AE4-1DEE-423F-9CFC-D702D0AE0ACD}"/>
          </ac:picMkLst>
        </pc:picChg>
      </pc:sldChg>
      <pc:sldChg chg="modSp">
        <pc:chgData name="Hsin Yu Pan" userId="" providerId="" clId="Web-{39F308A2-4250-4D87-8523-56C8BB8D0294}" dt="2021-02-28T16:22:05.951" v="290" actId="1076"/>
        <pc:sldMkLst>
          <pc:docMk/>
          <pc:sldMk cId="1825559635" sldId="320"/>
        </pc:sldMkLst>
        <pc:picChg chg="mod">
          <ac:chgData name="Hsin Yu Pan" userId="" providerId="" clId="Web-{39F308A2-4250-4D87-8523-56C8BB8D0294}" dt="2021-02-28T16:21:52.013" v="285" actId="1076"/>
          <ac:picMkLst>
            <pc:docMk/>
            <pc:sldMk cId="1825559635" sldId="320"/>
            <ac:picMk id="5" creationId="{7D592BE4-3B8F-46EC-BA50-2B55EFA65D06}"/>
          </ac:picMkLst>
        </pc:picChg>
        <pc:picChg chg="mod">
          <ac:chgData name="Hsin Yu Pan" userId="" providerId="" clId="Web-{39F308A2-4250-4D87-8523-56C8BB8D0294}" dt="2021-02-28T16:21:56.935" v="287" actId="1076"/>
          <ac:picMkLst>
            <pc:docMk/>
            <pc:sldMk cId="1825559635" sldId="320"/>
            <ac:picMk id="7" creationId="{71AECF82-B887-470A-A796-FA248E8908DB}"/>
          </ac:picMkLst>
        </pc:picChg>
        <pc:picChg chg="mod">
          <ac:chgData name="Hsin Yu Pan" userId="" providerId="" clId="Web-{39F308A2-4250-4D87-8523-56C8BB8D0294}" dt="2021-02-28T16:21:59.123" v="288" actId="1076"/>
          <ac:picMkLst>
            <pc:docMk/>
            <pc:sldMk cId="1825559635" sldId="320"/>
            <ac:picMk id="9" creationId="{69B18B48-97D6-43EC-B22B-88BD53D08EDD}"/>
          </ac:picMkLst>
        </pc:picChg>
        <pc:picChg chg="mod">
          <ac:chgData name="Hsin Yu Pan" userId="" providerId="" clId="Web-{39F308A2-4250-4D87-8523-56C8BB8D0294}" dt="2021-02-28T16:22:05.951" v="290" actId="1076"/>
          <ac:picMkLst>
            <pc:docMk/>
            <pc:sldMk cId="1825559635" sldId="320"/>
            <ac:picMk id="11" creationId="{C21ABE9D-D984-4EE5-957F-5827928D3DB5}"/>
          </ac:picMkLst>
        </pc:picChg>
        <pc:picChg chg="mod">
          <ac:chgData name="Hsin Yu Pan" userId="" providerId="" clId="Web-{39F308A2-4250-4D87-8523-56C8BB8D0294}" dt="2021-02-28T16:22:00.685" v="289" actId="1076"/>
          <ac:picMkLst>
            <pc:docMk/>
            <pc:sldMk cId="1825559635" sldId="320"/>
            <ac:picMk id="14" creationId="{D2E11868-E037-4820-8760-2171C8DA46EA}"/>
          </ac:picMkLst>
        </pc:picChg>
        <pc:picChg chg="mod">
          <ac:chgData name="Hsin Yu Pan" userId="" providerId="" clId="Web-{39F308A2-4250-4D87-8523-56C8BB8D0294}" dt="2021-02-28T16:21:54.232" v="286" actId="1076"/>
          <ac:picMkLst>
            <pc:docMk/>
            <pc:sldMk cId="1825559635" sldId="320"/>
            <ac:picMk id="21" creationId="{74EFE53D-4FD2-4918-BF92-235ED45318BB}"/>
          </ac:picMkLst>
        </pc:picChg>
      </pc:sldChg>
      <pc:sldChg chg="modSp">
        <pc:chgData name="Hsin Yu Pan" userId="" providerId="" clId="Web-{39F308A2-4250-4D87-8523-56C8BB8D0294}" dt="2021-02-28T16:22:58.030" v="301" actId="20577"/>
        <pc:sldMkLst>
          <pc:docMk/>
          <pc:sldMk cId="3436120505" sldId="321"/>
        </pc:sldMkLst>
        <pc:spChg chg="mod">
          <ac:chgData name="Hsin Yu Pan" userId="" providerId="" clId="Web-{39F308A2-4250-4D87-8523-56C8BB8D0294}" dt="2021-02-28T16:22:20.826" v="293" actId="1076"/>
          <ac:spMkLst>
            <pc:docMk/>
            <pc:sldMk cId="3436120505" sldId="321"/>
            <ac:spMk id="16" creationId="{A9F8F4EA-525A-47F7-B6BD-CCCAFCC5C0BA}"/>
          </ac:spMkLst>
        </pc:spChg>
        <pc:spChg chg="mod">
          <ac:chgData name="Hsin Yu Pan" userId="" providerId="" clId="Web-{39F308A2-4250-4D87-8523-56C8BB8D0294}" dt="2021-02-28T16:22:58.030" v="301" actId="20577"/>
          <ac:spMkLst>
            <pc:docMk/>
            <pc:sldMk cId="3436120505" sldId="321"/>
            <ac:spMk id="17" creationId="{19DF3A73-A614-4161-81B5-3D446C5E13FE}"/>
          </ac:spMkLst>
        </pc:spChg>
        <pc:picChg chg="mod">
          <ac:chgData name="Hsin Yu Pan" userId="" providerId="" clId="Web-{39F308A2-4250-4D87-8523-56C8BB8D0294}" dt="2021-02-28T16:22:13.748" v="291" actId="1076"/>
          <ac:picMkLst>
            <pc:docMk/>
            <pc:sldMk cId="3436120505" sldId="321"/>
            <ac:picMk id="5" creationId="{4163568D-8537-45EE-9471-3BC6B8D0B04A}"/>
          </ac:picMkLst>
        </pc:picChg>
      </pc:sldChg>
      <pc:sldChg chg="modSp">
        <pc:chgData name="Hsin Yu Pan" userId="" providerId="" clId="Web-{39F308A2-4250-4D87-8523-56C8BB8D0294}" dt="2021-02-28T16:37:49.869" v="525" actId="1076"/>
        <pc:sldMkLst>
          <pc:docMk/>
          <pc:sldMk cId="2161500953" sldId="322"/>
        </pc:sldMkLst>
        <pc:spChg chg="mod">
          <ac:chgData name="Hsin Yu Pan" userId="" providerId="" clId="Web-{39F308A2-4250-4D87-8523-56C8BB8D0294}" dt="2021-02-28T16:37:45.619" v="524" actId="1076"/>
          <ac:spMkLst>
            <pc:docMk/>
            <pc:sldMk cId="2161500953" sldId="322"/>
            <ac:spMk id="13" creationId="{A59E0248-846C-4431-A956-D00CB6CA837D}"/>
          </ac:spMkLst>
        </pc:spChg>
        <pc:spChg chg="mod">
          <ac:chgData name="Hsin Yu Pan" userId="" providerId="" clId="Web-{39F308A2-4250-4D87-8523-56C8BB8D0294}" dt="2021-02-28T16:37:49.869" v="525" actId="1076"/>
          <ac:spMkLst>
            <pc:docMk/>
            <pc:sldMk cId="2161500953" sldId="322"/>
            <ac:spMk id="14" creationId="{9730E4DE-26A3-4BD4-9C94-B5C86C78F4DC}"/>
          </ac:spMkLst>
        </pc:spChg>
      </pc:sldChg>
      <pc:sldChg chg="delSp modSp">
        <pc:chgData name="Hsin Yu Pan" userId="" providerId="" clId="Web-{39F308A2-4250-4D87-8523-56C8BB8D0294}" dt="2021-02-28T16:15:41.098" v="229"/>
        <pc:sldMkLst>
          <pc:docMk/>
          <pc:sldMk cId="3183188598" sldId="323"/>
        </pc:sldMkLst>
        <pc:spChg chg="mod">
          <ac:chgData name="Hsin Yu Pan" userId="" providerId="" clId="Web-{39F308A2-4250-4D87-8523-56C8BB8D0294}" dt="2021-02-28T16:15:32.973" v="227" actId="20577"/>
          <ac:spMkLst>
            <pc:docMk/>
            <pc:sldMk cId="3183188598" sldId="323"/>
            <ac:spMk id="2" creationId="{A108268C-88D3-4BD8-85E9-106C7CEDC867}"/>
          </ac:spMkLst>
        </pc:spChg>
        <pc:spChg chg="del">
          <ac:chgData name="Hsin Yu Pan" userId="" providerId="" clId="Web-{39F308A2-4250-4D87-8523-56C8BB8D0294}" dt="2021-02-28T16:09:24.350" v="138"/>
          <ac:spMkLst>
            <pc:docMk/>
            <pc:sldMk cId="3183188598" sldId="323"/>
            <ac:spMk id="5" creationId="{7F736962-142B-4E68-A3AA-3DD7304CF959}"/>
          </ac:spMkLst>
        </pc:spChg>
        <pc:spChg chg="del mod">
          <ac:chgData name="Hsin Yu Pan" userId="" providerId="" clId="Web-{39F308A2-4250-4D87-8523-56C8BB8D0294}" dt="2021-02-28T16:15:41.098" v="229"/>
          <ac:spMkLst>
            <pc:docMk/>
            <pc:sldMk cId="3183188598" sldId="323"/>
            <ac:spMk id="13" creationId="{9F9EECB5-5437-435B-AE46-98E5DA61A373}"/>
          </ac:spMkLst>
        </pc:spChg>
        <pc:picChg chg="mod">
          <ac:chgData name="Hsin Yu Pan" userId="" providerId="" clId="Web-{39F308A2-4250-4D87-8523-56C8BB8D0294}" dt="2021-02-28T16:09:29.522" v="139" actId="1076"/>
          <ac:picMkLst>
            <pc:docMk/>
            <pc:sldMk cId="3183188598" sldId="323"/>
            <ac:picMk id="6" creationId="{40B591CB-F12D-49FF-860C-4149CEC78A24}"/>
          </ac:picMkLst>
        </pc:picChg>
        <pc:picChg chg="mod">
          <ac:chgData name="Hsin Yu Pan" userId="" providerId="" clId="Web-{39F308A2-4250-4D87-8523-56C8BB8D0294}" dt="2021-02-28T16:09:33.616" v="140" actId="1076"/>
          <ac:picMkLst>
            <pc:docMk/>
            <pc:sldMk cId="3183188598" sldId="323"/>
            <ac:picMk id="11" creationId="{C67CD459-CA1A-48E3-A65A-B28352502DAA}"/>
          </ac:picMkLst>
        </pc:picChg>
      </pc:sldChg>
      <pc:sldChg chg="delSp modSp">
        <pc:chgData name="Hsin Yu Pan" userId="" providerId="" clId="Web-{39F308A2-4250-4D87-8523-56C8BB8D0294}" dt="2021-02-28T16:16:45.787" v="235" actId="1076"/>
        <pc:sldMkLst>
          <pc:docMk/>
          <pc:sldMk cId="3928747955" sldId="324"/>
        </pc:sldMkLst>
        <pc:spChg chg="mod">
          <ac:chgData name="Hsin Yu Pan" userId="" providerId="" clId="Web-{39F308A2-4250-4D87-8523-56C8BB8D0294}" dt="2021-02-28T16:11:04.102" v="176" actId="20577"/>
          <ac:spMkLst>
            <pc:docMk/>
            <pc:sldMk cId="3928747955" sldId="324"/>
            <ac:spMk id="2" creationId="{A108268C-88D3-4BD8-85E9-106C7CEDC867}"/>
          </ac:spMkLst>
        </pc:spChg>
        <pc:spChg chg="del">
          <ac:chgData name="Hsin Yu Pan" userId="" providerId="" clId="Web-{39F308A2-4250-4D87-8523-56C8BB8D0294}" dt="2021-02-28T16:10:15.679" v="146"/>
          <ac:spMkLst>
            <pc:docMk/>
            <pc:sldMk cId="3928747955" sldId="324"/>
            <ac:spMk id="12" creationId="{69CF6F17-EBCA-4E2C-9B8F-D99A653D5C34}"/>
          </ac:spMkLst>
        </pc:spChg>
        <pc:spChg chg="mod">
          <ac:chgData name="Hsin Yu Pan" userId="" providerId="" clId="Web-{39F308A2-4250-4D87-8523-56C8BB8D0294}" dt="2021-02-28T16:16:45.787" v="235" actId="1076"/>
          <ac:spMkLst>
            <pc:docMk/>
            <pc:sldMk cId="3928747955" sldId="324"/>
            <ac:spMk id="14" creationId="{49595C09-FD72-44F4-A964-237F8F183B44}"/>
          </ac:spMkLst>
        </pc:spChg>
        <pc:picChg chg="mod">
          <ac:chgData name="Hsin Yu Pan" userId="" providerId="" clId="Web-{39F308A2-4250-4D87-8523-56C8BB8D0294}" dt="2021-02-28T16:16:38.584" v="233" actId="1076"/>
          <ac:picMkLst>
            <pc:docMk/>
            <pc:sldMk cId="3928747955" sldId="324"/>
            <ac:picMk id="5" creationId="{AA6D5BDB-0A8C-4E55-8F2B-878A701D16F7}"/>
          </ac:picMkLst>
        </pc:picChg>
        <pc:picChg chg="mod">
          <ac:chgData name="Hsin Yu Pan" userId="" providerId="" clId="Web-{39F308A2-4250-4D87-8523-56C8BB8D0294}" dt="2021-02-28T16:16:41.537" v="234" actId="1076"/>
          <ac:picMkLst>
            <pc:docMk/>
            <pc:sldMk cId="3928747955" sldId="324"/>
            <ac:picMk id="8" creationId="{9287739E-040F-4D12-92B6-17786EBB68F3}"/>
          </ac:picMkLst>
        </pc:picChg>
      </pc:sldChg>
    </pc:docChg>
  </pc:docChgLst>
  <pc:docChgLst>
    <pc:chgData name="Liwen Hou" userId="4F17x3fvuFHzP1EOiE4UxC/qfjFvQQSwOZzgyF0hdqQ=" providerId="None" clId="Web-{7F2A0B6E-A254-4053-B9D7-08D78D6A32AA}"/>
    <pc:docChg chg="addSld delSld modSld sldOrd">
      <pc:chgData name="Liwen Hou" userId="4F17x3fvuFHzP1EOiE4UxC/qfjFvQQSwOZzgyF0hdqQ=" providerId="None" clId="Web-{7F2A0B6E-A254-4053-B9D7-08D78D6A32AA}" dt="2021-02-28T16:26:49.304" v="689" actId="20577"/>
      <pc:docMkLst>
        <pc:docMk/>
      </pc:docMkLst>
      <pc:sldChg chg="addSp delSp modSp">
        <pc:chgData name="Liwen Hou" userId="4F17x3fvuFHzP1EOiE4UxC/qfjFvQQSwOZzgyF0hdqQ=" providerId="None" clId="Web-{7F2A0B6E-A254-4053-B9D7-08D78D6A32AA}" dt="2021-02-28T15:54:32.999" v="126" actId="1076"/>
        <pc:sldMkLst>
          <pc:docMk/>
          <pc:sldMk cId="3421560742" sldId="263"/>
        </pc:sldMkLst>
        <pc:spChg chg="add mod">
          <ac:chgData name="Liwen Hou" userId="4F17x3fvuFHzP1EOiE4UxC/qfjFvQQSwOZzgyF0hdqQ=" providerId="None" clId="Web-{7F2A0B6E-A254-4053-B9D7-08D78D6A32AA}" dt="2021-02-28T15:54:32.999" v="126" actId="1076"/>
          <ac:spMkLst>
            <pc:docMk/>
            <pc:sldMk cId="3421560742" sldId="263"/>
            <ac:spMk id="3" creationId="{BC6FCC6E-CFB8-4EFE-9624-FBCC45675403}"/>
          </ac:spMkLst>
        </pc:spChg>
        <pc:spChg chg="del">
          <ac:chgData name="Liwen Hou" userId="4F17x3fvuFHzP1EOiE4UxC/qfjFvQQSwOZzgyF0hdqQ=" providerId="None" clId="Web-{7F2A0B6E-A254-4053-B9D7-08D78D6A32AA}" dt="2021-02-28T15:54:29.874" v="125"/>
          <ac:spMkLst>
            <pc:docMk/>
            <pc:sldMk cId="3421560742" sldId="263"/>
            <ac:spMk id="6" creationId="{DD0D1FA1-03BD-40AA-B0A2-1BA4B1E17032}"/>
          </ac:spMkLst>
        </pc:spChg>
      </pc:sldChg>
      <pc:sldChg chg="del">
        <pc:chgData name="Liwen Hou" userId="4F17x3fvuFHzP1EOiE4UxC/qfjFvQQSwOZzgyF0hdqQ=" providerId="None" clId="Web-{7F2A0B6E-A254-4053-B9D7-08D78D6A32AA}" dt="2021-02-28T16:08:42.807" v="469"/>
        <pc:sldMkLst>
          <pc:docMk/>
          <pc:sldMk cId="3778625592" sldId="266"/>
        </pc:sldMkLst>
      </pc:sldChg>
      <pc:sldChg chg="addSp modSp">
        <pc:chgData name="Liwen Hou" userId="4F17x3fvuFHzP1EOiE4UxC/qfjFvQQSwOZzgyF0hdqQ=" providerId="None" clId="Web-{7F2A0B6E-A254-4053-B9D7-08D78D6A32AA}" dt="2021-02-28T16:18:51.873" v="673" actId="1076"/>
        <pc:sldMkLst>
          <pc:docMk/>
          <pc:sldMk cId="1433050213" sldId="274"/>
        </pc:sldMkLst>
        <pc:spChg chg="add mod">
          <ac:chgData name="Liwen Hou" userId="4F17x3fvuFHzP1EOiE4UxC/qfjFvQQSwOZzgyF0hdqQ=" providerId="None" clId="Web-{7F2A0B6E-A254-4053-B9D7-08D78D6A32AA}" dt="2021-02-28T16:03:42.439" v="360" actId="20577"/>
          <ac:spMkLst>
            <pc:docMk/>
            <pc:sldMk cId="1433050213" sldId="274"/>
            <ac:spMk id="3" creationId="{C09B3B32-C615-43CD-806B-37D907A5B258}"/>
          </ac:spMkLst>
        </pc:spChg>
        <pc:picChg chg="mod">
          <ac:chgData name="Liwen Hou" userId="4F17x3fvuFHzP1EOiE4UxC/qfjFvQQSwOZzgyF0hdqQ=" providerId="None" clId="Web-{7F2A0B6E-A254-4053-B9D7-08D78D6A32AA}" dt="2021-02-28T16:18:51.873" v="673" actId="1076"/>
          <ac:picMkLst>
            <pc:docMk/>
            <pc:sldMk cId="1433050213" sldId="274"/>
            <ac:picMk id="9" creationId="{8FD46BD5-75E2-CC47-80C9-7749269D6563}"/>
          </ac:picMkLst>
        </pc:picChg>
      </pc:sldChg>
      <pc:sldChg chg="del">
        <pc:chgData name="Liwen Hou" userId="4F17x3fvuFHzP1EOiE4UxC/qfjFvQQSwOZzgyF0hdqQ=" providerId="None" clId="Web-{7F2A0B6E-A254-4053-B9D7-08D78D6A32AA}" dt="2021-02-28T15:48:03.003" v="10"/>
        <pc:sldMkLst>
          <pc:docMk/>
          <pc:sldMk cId="1578162350" sldId="275"/>
        </pc:sldMkLst>
      </pc:sldChg>
      <pc:sldChg chg="addSp delSp modSp">
        <pc:chgData name="Liwen Hou" userId="4F17x3fvuFHzP1EOiE4UxC/qfjFvQQSwOZzgyF0hdqQ=" providerId="None" clId="Web-{7F2A0B6E-A254-4053-B9D7-08D78D6A32AA}" dt="2021-02-28T15:54:08.779" v="120" actId="20577"/>
        <pc:sldMkLst>
          <pc:docMk/>
          <pc:sldMk cId="543591539" sldId="280"/>
        </pc:sldMkLst>
        <pc:spChg chg="add mod">
          <ac:chgData name="Liwen Hou" userId="4F17x3fvuFHzP1EOiE4UxC/qfjFvQQSwOZzgyF0hdqQ=" providerId="None" clId="Web-{7F2A0B6E-A254-4053-B9D7-08D78D6A32AA}" dt="2021-02-28T15:54:08.779" v="120" actId="20577"/>
          <ac:spMkLst>
            <pc:docMk/>
            <pc:sldMk cId="543591539" sldId="280"/>
            <ac:spMk id="3" creationId="{23A6CA1B-4613-4A96-800E-9D80A6212D61}"/>
          </ac:spMkLst>
        </pc:spChg>
        <pc:spChg chg="del">
          <ac:chgData name="Liwen Hou" userId="4F17x3fvuFHzP1EOiE4UxC/qfjFvQQSwOZzgyF0hdqQ=" providerId="None" clId="Web-{7F2A0B6E-A254-4053-B9D7-08D78D6A32AA}" dt="2021-02-28T15:53:13.278" v="115"/>
          <ac:spMkLst>
            <pc:docMk/>
            <pc:sldMk cId="543591539" sldId="280"/>
            <ac:spMk id="5" creationId="{B65DB292-BE11-4D56-881D-F95D98193D26}"/>
          </ac:spMkLst>
        </pc:spChg>
      </pc:sldChg>
      <pc:sldChg chg="addSp delSp modSp">
        <pc:chgData name="Liwen Hou" userId="4F17x3fvuFHzP1EOiE4UxC/qfjFvQQSwOZzgyF0hdqQ=" providerId="None" clId="Web-{7F2A0B6E-A254-4053-B9D7-08D78D6A32AA}" dt="2021-02-28T16:19:27.061" v="675" actId="1076"/>
        <pc:sldMkLst>
          <pc:docMk/>
          <pc:sldMk cId="1958862677" sldId="281"/>
        </pc:sldMkLst>
        <pc:spChg chg="add del mod">
          <ac:chgData name="Liwen Hou" userId="4F17x3fvuFHzP1EOiE4UxC/qfjFvQQSwOZzgyF0hdqQ=" providerId="None" clId="Web-{7F2A0B6E-A254-4053-B9D7-08D78D6A32AA}" dt="2021-02-28T15:54:54.031" v="130"/>
          <ac:spMkLst>
            <pc:docMk/>
            <pc:sldMk cId="1958862677" sldId="281"/>
            <ac:spMk id="3" creationId="{3A77AEFA-9084-4EF9-96D0-8C8ACD00660A}"/>
          </ac:spMkLst>
        </pc:spChg>
        <pc:spChg chg="del mod">
          <ac:chgData name="Liwen Hou" userId="4F17x3fvuFHzP1EOiE4UxC/qfjFvQQSwOZzgyF0hdqQ=" providerId="None" clId="Web-{7F2A0B6E-A254-4053-B9D7-08D78D6A32AA}" dt="2021-02-28T15:55:11.578" v="135"/>
          <ac:spMkLst>
            <pc:docMk/>
            <pc:sldMk cId="1958862677" sldId="281"/>
            <ac:spMk id="6" creationId="{876123F2-54A8-44AD-BA3F-83DCDA640BC2}"/>
          </ac:spMkLst>
        </pc:spChg>
        <pc:spChg chg="add mod">
          <ac:chgData name="Liwen Hou" userId="4F17x3fvuFHzP1EOiE4UxC/qfjFvQQSwOZzgyF0hdqQ=" providerId="None" clId="Web-{7F2A0B6E-A254-4053-B9D7-08D78D6A32AA}" dt="2021-02-28T16:19:27.061" v="675" actId="1076"/>
          <ac:spMkLst>
            <pc:docMk/>
            <pc:sldMk cId="1958862677" sldId="281"/>
            <ac:spMk id="8" creationId="{C22DEB87-428E-49BF-99A9-84768135377F}"/>
          </ac:spMkLst>
        </pc:spChg>
        <pc:picChg chg="mod">
          <ac:chgData name="Liwen Hou" userId="4F17x3fvuFHzP1EOiE4UxC/qfjFvQQSwOZzgyF0hdqQ=" providerId="None" clId="Web-{7F2A0B6E-A254-4053-B9D7-08D78D6A32AA}" dt="2021-02-28T16:19:21.545" v="674" actId="1076"/>
          <ac:picMkLst>
            <pc:docMk/>
            <pc:sldMk cId="1958862677" sldId="281"/>
            <ac:picMk id="5" creationId="{D40CC7D9-5A2F-3F42-AF31-5170FB7D6A5A}"/>
          </ac:picMkLst>
        </pc:picChg>
      </pc:sldChg>
      <pc:sldChg chg="addSp delSp modSp">
        <pc:chgData name="Liwen Hou" userId="4F17x3fvuFHzP1EOiE4UxC/qfjFvQQSwOZzgyF0hdqQ=" providerId="None" clId="Web-{7F2A0B6E-A254-4053-B9D7-08D78D6A32AA}" dt="2021-02-28T16:05:01.520" v="417" actId="1076"/>
        <pc:sldMkLst>
          <pc:docMk/>
          <pc:sldMk cId="3080544444" sldId="282"/>
        </pc:sldMkLst>
        <pc:spChg chg="add mod">
          <ac:chgData name="Liwen Hou" userId="4F17x3fvuFHzP1EOiE4UxC/qfjFvQQSwOZzgyF0hdqQ=" providerId="None" clId="Web-{7F2A0B6E-A254-4053-B9D7-08D78D6A32AA}" dt="2021-02-28T15:57:33.536" v="213" actId="1076"/>
          <ac:spMkLst>
            <pc:docMk/>
            <pc:sldMk cId="3080544444" sldId="282"/>
            <ac:spMk id="3" creationId="{8049E637-F192-459C-83A3-6003BE2BA771}"/>
          </ac:spMkLst>
        </pc:spChg>
        <pc:spChg chg="del">
          <ac:chgData name="Liwen Hou" userId="4F17x3fvuFHzP1EOiE4UxC/qfjFvQQSwOZzgyF0hdqQ=" providerId="None" clId="Web-{7F2A0B6E-A254-4053-B9D7-08D78D6A32AA}" dt="2021-02-28T15:57:06.238" v="202"/>
          <ac:spMkLst>
            <pc:docMk/>
            <pc:sldMk cId="3080544444" sldId="282"/>
            <ac:spMk id="5" creationId="{31F4B133-26D0-4394-8C11-9EAE5FD6570F}"/>
          </ac:spMkLst>
        </pc:spChg>
        <pc:spChg chg="add mod">
          <ac:chgData name="Liwen Hou" userId="4F17x3fvuFHzP1EOiE4UxC/qfjFvQQSwOZzgyF0hdqQ=" providerId="None" clId="Web-{7F2A0B6E-A254-4053-B9D7-08D78D6A32AA}" dt="2021-02-28T16:05:01.520" v="417" actId="1076"/>
          <ac:spMkLst>
            <pc:docMk/>
            <pc:sldMk cId="3080544444" sldId="282"/>
            <ac:spMk id="9" creationId="{098B350E-B248-4139-A118-1C44F5F3CD00}"/>
          </ac:spMkLst>
        </pc:spChg>
        <pc:picChg chg="mod">
          <ac:chgData name="Liwen Hou" userId="4F17x3fvuFHzP1EOiE4UxC/qfjFvQQSwOZzgyF0hdqQ=" providerId="None" clId="Web-{7F2A0B6E-A254-4053-B9D7-08D78D6A32AA}" dt="2021-02-28T15:57:28.270" v="212" actId="1076"/>
          <ac:picMkLst>
            <pc:docMk/>
            <pc:sldMk cId="3080544444" sldId="282"/>
            <ac:picMk id="6" creationId="{20E32FC0-D73D-8E4C-B278-63D2871417BA}"/>
          </ac:picMkLst>
        </pc:picChg>
      </pc:sldChg>
      <pc:sldChg chg="addSp delSp modSp">
        <pc:chgData name="Liwen Hou" userId="4F17x3fvuFHzP1EOiE4UxC/qfjFvQQSwOZzgyF0hdqQ=" providerId="None" clId="Web-{7F2A0B6E-A254-4053-B9D7-08D78D6A32AA}" dt="2021-02-28T16:21:24.101" v="684" actId="20577"/>
        <pc:sldMkLst>
          <pc:docMk/>
          <pc:sldMk cId="2424477883" sldId="284"/>
        </pc:sldMkLst>
        <pc:spChg chg="add mod">
          <ac:chgData name="Liwen Hou" userId="4F17x3fvuFHzP1EOiE4UxC/qfjFvQQSwOZzgyF0hdqQ=" providerId="None" clId="Web-{7F2A0B6E-A254-4053-B9D7-08D78D6A32AA}" dt="2021-02-28T16:21:24.101" v="684" actId="20577"/>
          <ac:spMkLst>
            <pc:docMk/>
            <pc:sldMk cId="2424477883" sldId="284"/>
            <ac:spMk id="3" creationId="{4971E295-C2B4-492A-8E41-BC744C70674F}"/>
          </ac:spMkLst>
        </pc:spChg>
        <pc:spChg chg="del">
          <ac:chgData name="Liwen Hou" userId="4F17x3fvuFHzP1EOiE4UxC/qfjFvQQSwOZzgyF0hdqQ=" providerId="None" clId="Web-{7F2A0B6E-A254-4053-B9D7-08D78D6A32AA}" dt="2021-02-28T15:49:42.162" v="12"/>
          <ac:spMkLst>
            <pc:docMk/>
            <pc:sldMk cId="2424477883" sldId="284"/>
            <ac:spMk id="5" creationId="{EACF86CD-4B48-42D7-8478-C4FFC5CDDBCB}"/>
          </ac:spMkLst>
        </pc:spChg>
        <pc:spChg chg="add del mod">
          <ac:chgData name="Liwen Hou" userId="4F17x3fvuFHzP1EOiE4UxC/qfjFvQQSwOZzgyF0hdqQ=" providerId="None" clId="Web-{7F2A0B6E-A254-4053-B9D7-08D78D6A32AA}" dt="2021-02-28T16:21:16.679" v="681"/>
          <ac:spMkLst>
            <pc:docMk/>
            <pc:sldMk cId="2424477883" sldId="284"/>
            <ac:spMk id="7" creationId="{B48D2B8C-7AFB-4B39-BE8E-DBC8C1EFE43F}"/>
          </ac:spMkLst>
        </pc:spChg>
        <pc:spChg chg="add mod">
          <ac:chgData name="Liwen Hou" userId="4F17x3fvuFHzP1EOiE4UxC/qfjFvQQSwOZzgyF0hdqQ=" providerId="None" clId="Web-{7F2A0B6E-A254-4053-B9D7-08D78D6A32AA}" dt="2021-02-28T16:03:19.079" v="356" actId="20577"/>
          <ac:spMkLst>
            <pc:docMk/>
            <pc:sldMk cId="2424477883" sldId="284"/>
            <ac:spMk id="10" creationId="{DF5F24E4-F3F0-40D6-8169-D23223178A03}"/>
          </ac:spMkLst>
        </pc:spChg>
      </pc:sldChg>
      <pc:sldChg chg="addSp delSp modSp">
        <pc:chgData name="Liwen Hou" userId="4F17x3fvuFHzP1EOiE4UxC/qfjFvQQSwOZzgyF0hdqQ=" providerId="None" clId="Web-{7F2A0B6E-A254-4053-B9D7-08D78D6A32AA}" dt="2021-02-28T16:26:49.304" v="689" actId="20577"/>
        <pc:sldMkLst>
          <pc:docMk/>
          <pc:sldMk cId="3843313653" sldId="288"/>
        </pc:sldMkLst>
        <pc:spChg chg="mod">
          <ac:chgData name="Liwen Hou" userId="4F17x3fvuFHzP1EOiE4UxC/qfjFvQQSwOZzgyF0hdqQ=" providerId="None" clId="Web-{7F2A0B6E-A254-4053-B9D7-08D78D6A32AA}" dt="2021-02-28T16:26:49.304" v="689" actId="20577"/>
          <ac:spMkLst>
            <pc:docMk/>
            <pc:sldMk cId="3843313653" sldId="288"/>
            <ac:spMk id="2" creationId="{A108268C-88D3-4BD8-85E9-106C7CEDC867}"/>
          </ac:spMkLst>
        </pc:spChg>
        <pc:spChg chg="add mod">
          <ac:chgData name="Liwen Hou" userId="4F17x3fvuFHzP1EOiE4UxC/qfjFvQQSwOZzgyF0hdqQ=" providerId="None" clId="Web-{7F2A0B6E-A254-4053-B9D7-08D78D6A32AA}" dt="2021-02-28T16:09:51.512" v="481" actId="1076"/>
          <ac:spMkLst>
            <pc:docMk/>
            <pc:sldMk cId="3843313653" sldId="288"/>
            <ac:spMk id="3" creationId="{6DA8C20D-AD56-4FA0-8740-3AEA2F10CC6D}"/>
          </ac:spMkLst>
        </pc:spChg>
        <pc:spChg chg="del">
          <ac:chgData name="Liwen Hou" userId="4F17x3fvuFHzP1EOiE4UxC/qfjFvQQSwOZzgyF0hdqQ=" providerId="None" clId="Web-{7F2A0B6E-A254-4053-B9D7-08D78D6A32AA}" dt="2021-02-28T16:09:33.981" v="480"/>
          <ac:spMkLst>
            <pc:docMk/>
            <pc:sldMk cId="3843313653" sldId="288"/>
            <ac:spMk id="5" creationId="{A93C8F1E-6665-4D25-B2A4-BA5E4D75A328}"/>
          </ac:spMkLst>
        </pc:spChg>
        <pc:spChg chg="add mod">
          <ac:chgData name="Liwen Hou" userId="4F17x3fvuFHzP1EOiE4UxC/qfjFvQQSwOZzgyF0hdqQ=" providerId="None" clId="Web-{7F2A0B6E-A254-4053-B9D7-08D78D6A32AA}" dt="2021-02-28T16:19:39.984" v="677" actId="1076"/>
          <ac:spMkLst>
            <pc:docMk/>
            <pc:sldMk cId="3843313653" sldId="288"/>
            <ac:spMk id="9" creationId="{01A7334A-67A1-4E24-B134-E1D34EEF85AD}"/>
          </ac:spMkLst>
        </pc:spChg>
        <pc:spChg chg="add mod">
          <ac:chgData name="Liwen Hou" userId="4F17x3fvuFHzP1EOiE4UxC/qfjFvQQSwOZzgyF0hdqQ=" providerId="None" clId="Web-{7F2A0B6E-A254-4053-B9D7-08D78D6A32AA}" dt="2021-02-28T16:17:51.871" v="667" actId="20577"/>
          <ac:spMkLst>
            <pc:docMk/>
            <pc:sldMk cId="3843313653" sldId="288"/>
            <ac:spMk id="11" creationId="{C94A3C5D-06D3-45EC-A1F6-30741DAB1C20}"/>
          </ac:spMkLst>
        </pc:spChg>
        <pc:picChg chg="mod">
          <ac:chgData name="Liwen Hou" userId="4F17x3fvuFHzP1EOiE4UxC/qfjFvQQSwOZzgyF0hdqQ=" providerId="None" clId="Web-{7F2A0B6E-A254-4053-B9D7-08D78D6A32AA}" dt="2021-02-28T16:19:36.265" v="676" actId="1076"/>
          <ac:picMkLst>
            <pc:docMk/>
            <pc:sldMk cId="3843313653" sldId="288"/>
            <ac:picMk id="6" creationId="{E58F5D5B-D4E8-EA45-A59A-4B1BAAD92FD9}"/>
          </ac:picMkLst>
        </pc:picChg>
      </pc:sldChg>
      <pc:sldChg chg="addSp modSp">
        <pc:chgData name="Liwen Hou" userId="4F17x3fvuFHzP1EOiE4UxC/qfjFvQQSwOZzgyF0hdqQ=" providerId="None" clId="Web-{7F2A0B6E-A254-4053-B9D7-08D78D6A32AA}" dt="2021-02-28T16:10:39.858" v="510" actId="1076"/>
        <pc:sldMkLst>
          <pc:docMk/>
          <pc:sldMk cId="3317895559" sldId="289"/>
        </pc:sldMkLst>
        <pc:spChg chg="add mod">
          <ac:chgData name="Liwen Hou" userId="4F17x3fvuFHzP1EOiE4UxC/qfjFvQQSwOZzgyF0hdqQ=" providerId="None" clId="Web-{7F2A0B6E-A254-4053-B9D7-08D78D6A32AA}" dt="2021-02-28T16:10:39.858" v="510" actId="1076"/>
          <ac:spMkLst>
            <pc:docMk/>
            <pc:sldMk cId="3317895559" sldId="289"/>
            <ac:spMk id="3" creationId="{DDDBC3A7-4FC0-49C6-98B3-761E07B68287}"/>
          </ac:spMkLst>
        </pc:spChg>
      </pc:sldChg>
      <pc:sldChg chg="modSp">
        <pc:chgData name="Liwen Hou" userId="4F17x3fvuFHzP1EOiE4UxC/qfjFvQQSwOZzgyF0hdqQ=" providerId="None" clId="Web-{7F2A0B6E-A254-4053-B9D7-08D78D6A32AA}" dt="2021-02-28T16:24:10.811" v="686" actId="14100"/>
        <pc:sldMkLst>
          <pc:docMk/>
          <pc:sldMk cId="2289570630" sldId="291"/>
        </pc:sldMkLst>
        <pc:picChg chg="mod">
          <ac:chgData name="Liwen Hou" userId="4F17x3fvuFHzP1EOiE4UxC/qfjFvQQSwOZzgyF0hdqQ=" providerId="None" clId="Web-{7F2A0B6E-A254-4053-B9D7-08D78D6A32AA}" dt="2021-02-28T16:24:10.811" v="686" actId="14100"/>
          <ac:picMkLst>
            <pc:docMk/>
            <pc:sldMk cId="2289570630" sldId="291"/>
            <ac:picMk id="7" creationId="{D19CE579-178E-2945-BEC6-774F4B082248}"/>
          </ac:picMkLst>
        </pc:picChg>
      </pc:sldChg>
      <pc:sldChg chg="addSp delSp modSp">
        <pc:chgData name="Liwen Hou" userId="4F17x3fvuFHzP1EOiE4UxC/qfjFvQQSwOZzgyF0hdqQ=" providerId="None" clId="Web-{7F2A0B6E-A254-4053-B9D7-08D78D6A32AA}" dt="2021-02-28T16:11:21.249" v="535" actId="20577"/>
        <pc:sldMkLst>
          <pc:docMk/>
          <pc:sldMk cId="37830771" sldId="311"/>
        </pc:sldMkLst>
        <pc:spChg chg="add mod">
          <ac:chgData name="Liwen Hou" userId="4F17x3fvuFHzP1EOiE4UxC/qfjFvQQSwOZzgyF0hdqQ=" providerId="None" clId="Web-{7F2A0B6E-A254-4053-B9D7-08D78D6A32AA}" dt="2021-02-28T16:11:21.249" v="535" actId="20577"/>
          <ac:spMkLst>
            <pc:docMk/>
            <pc:sldMk cId="37830771" sldId="311"/>
            <ac:spMk id="5" creationId="{9E39A6CA-482D-46F9-801F-0A7996FF3DAD}"/>
          </ac:spMkLst>
        </pc:spChg>
        <pc:spChg chg="del">
          <ac:chgData name="Liwen Hou" userId="4F17x3fvuFHzP1EOiE4UxC/qfjFvQQSwOZzgyF0hdqQ=" providerId="None" clId="Web-{7F2A0B6E-A254-4053-B9D7-08D78D6A32AA}" dt="2021-02-28T16:11:04.749" v="514"/>
          <ac:spMkLst>
            <pc:docMk/>
            <pc:sldMk cId="37830771" sldId="311"/>
            <ac:spMk id="8" creationId="{28FB803A-506F-4D21-96AF-AA258854424F}"/>
          </ac:spMkLst>
        </pc:spChg>
      </pc:sldChg>
      <pc:sldChg chg="addSp modSp">
        <pc:chgData name="Liwen Hou" userId="4F17x3fvuFHzP1EOiE4UxC/qfjFvQQSwOZzgyF0hdqQ=" providerId="None" clId="Web-{7F2A0B6E-A254-4053-B9D7-08D78D6A32AA}" dt="2021-02-28T16:14:18.615" v="619" actId="1076"/>
        <pc:sldMkLst>
          <pc:docMk/>
          <pc:sldMk cId="914995308" sldId="313"/>
        </pc:sldMkLst>
        <pc:spChg chg="add mod">
          <ac:chgData name="Liwen Hou" userId="4F17x3fvuFHzP1EOiE4UxC/qfjFvQQSwOZzgyF0hdqQ=" providerId="None" clId="Web-{7F2A0B6E-A254-4053-B9D7-08D78D6A32AA}" dt="2021-02-28T16:13:58.817" v="616" actId="14100"/>
          <ac:spMkLst>
            <pc:docMk/>
            <pc:sldMk cId="914995308" sldId="313"/>
            <ac:spMk id="3" creationId="{41DCF5E7-BDC5-481F-8608-17737B4C7C91}"/>
          </ac:spMkLst>
        </pc:spChg>
        <pc:spChg chg="add mod">
          <ac:chgData name="Liwen Hou" userId="4F17x3fvuFHzP1EOiE4UxC/qfjFvQQSwOZzgyF0hdqQ=" providerId="None" clId="Web-{7F2A0B6E-A254-4053-B9D7-08D78D6A32AA}" dt="2021-02-28T16:14:05.411" v="617" actId="1076"/>
          <ac:spMkLst>
            <pc:docMk/>
            <pc:sldMk cId="914995308" sldId="313"/>
            <ac:spMk id="5" creationId="{342C9E7D-E087-4748-A465-159AA81BB168}"/>
          </ac:spMkLst>
        </pc:spChg>
        <pc:picChg chg="mod">
          <ac:chgData name="Liwen Hou" userId="4F17x3fvuFHzP1EOiE4UxC/qfjFvQQSwOZzgyF0hdqQ=" providerId="None" clId="Web-{7F2A0B6E-A254-4053-B9D7-08D78D6A32AA}" dt="2021-02-28T16:14:18.615" v="619" actId="1076"/>
          <ac:picMkLst>
            <pc:docMk/>
            <pc:sldMk cId="914995308" sldId="313"/>
            <ac:picMk id="7" creationId="{6FBE3958-3191-42C5-983D-3605ACDA8332}"/>
          </ac:picMkLst>
        </pc:picChg>
      </pc:sldChg>
      <pc:sldChg chg="addSp modSp">
        <pc:chgData name="Liwen Hou" userId="4F17x3fvuFHzP1EOiE4UxC/qfjFvQQSwOZzgyF0hdqQ=" providerId="None" clId="Web-{7F2A0B6E-A254-4053-B9D7-08D78D6A32AA}" dt="2021-02-28T16:16:49.197" v="647" actId="1076"/>
        <pc:sldMkLst>
          <pc:docMk/>
          <pc:sldMk cId="22494062" sldId="315"/>
        </pc:sldMkLst>
        <pc:spChg chg="add mod">
          <ac:chgData name="Liwen Hou" userId="4F17x3fvuFHzP1EOiE4UxC/qfjFvQQSwOZzgyF0hdqQ=" providerId="None" clId="Web-{7F2A0B6E-A254-4053-B9D7-08D78D6A32AA}" dt="2021-02-28T16:16:49.197" v="647" actId="1076"/>
          <ac:spMkLst>
            <pc:docMk/>
            <pc:sldMk cId="22494062" sldId="315"/>
            <ac:spMk id="3" creationId="{40CD26C6-F3E0-4316-8613-3368FE09F3BD}"/>
          </ac:spMkLst>
        </pc:spChg>
      </pc:sldChg>
      <pc:sldChg chg="addSp delSp modSp add replId">
        <pc:chgData name="Liwen Hou" userId="4F17x3fvuFHzP1EOiE4UxC/qfjFvQQSwOZzgyF0hdqQ=" providerId="None" clId="Web-{7F2A0B6E-A254-4053-B9D7-08D78D6A32AA}" dt="2021-02-28T16:03:33.017" v="359" actId="1076"/>
        <pc:sldMkLst>
          <pc:docMk/>
          <pc:sldMk cId="3183188598" sldId="323"/>
        </pc:sldMkLst>
        <pc:spChg chg="mod">
          <ac:chgData name="Liwen Hou" userId="4F17x3fvuFHzP1EOiE4UxC/qfjFvQQSwOZzgyF0hdqQ=" providerId="None" clId="Web-{7F2A0B6E-A254-4053-B9D7-08D78D6A32AA}" dt="2021-02-28T15:47:17.142" v="2" actId="20577"/>
          <ac:spMkLst>
            <pc:docMk/>
            <pc:sldMk cId="3183188598" sldId="323"/>
            <ac:spMk id="2" creationId="{A108268C-88D3-4BD8-85E9-106C7CEDC867}"/>
          </ac:spMkLst>
        </pc:spChg>
        <pc:spChg chg="add mod">
          <ac:chgData name="Liwen Hou" userId="4F17x3fvuFHzP1EOiE4UxC/qfjFvQQSwOZzgyF0hdqQ=" providerId="None" clId="Web-{7F2A0B6E-A254-4053-B9D7-08D78D6A32AA}" dt="2021-02-28T15:47:23.986" v="3"/>
          <ac:spMkLst>
            <pc:docMk/>
            <pc:sldMk cId="3183188598" sldId="323"/>
            <ac:spMk id="5" creationId="{7F736962-142B-4E68-A3AA-3DD7304CF959}"/>
          </ac:spMkLst>
        </pc:spChg>
        <pc:spChg chg="add mod">
          <ac:chgData name="Liwen Hou" userId="4F17x3fvuFHzP1EOiE4UxC/qfjFvQQSwOZzgyF0hdqQ=" providerId="None" clId="Web-{7F2A0B6E-A254-4053-B9D7-08D78D6A32AA}" dt="2021-02-28T16:03:33.017" v="359" actId="1076"/>
          <ac:spMkLst>
            <pc:docMk/>
            <pc:sldMk cId="3183188598" sldId="323"/>
            <ac:spMk id="13" creationId="{9F9EECB5-5437-435B-AE46-98E5DA61A373}"/>
          </ac:spMkLst>
        </pc:spChg>
        <pc:picChg chg="add mod">
          <ac:chgData name="Liwen Hou" userId="4F17x3fvuFHzP1EOiE4UxC/qfjFvQQSwOZzgyF0hdqQ=" providerId="None" clId="Web-{7F2A0B6E-A254-4053-B9D7-08D78D6A32AA}" dt="2021-02-28T15:47:37.768" v="7" actId="1076"/>
          <ac:picMkLst>
            <pc:docMk/>
            <pc:sldMk cId="3183188598" sldId="323"/>
            <ac:picMk id="6" creationId="{40B591CB-F12D-49FF-860C-4149CEC78A24}"/>
          </ac:picMkLst>
        </pc:picChg>
        <pc:picChg chg="del">
          <ac:chgData name="Liwen Hou" userId="4F17x3fvuFHzP1EOiE4UxC/qfjFvQQSwOZzgyF0hdqQ=" providerId="None" clId="Web-{7F2A0B6E-A254-4053-B9D7-08D78D6A32AA}" dt="2021-02-28T15:47:23.986" v="3"/>
          <ac:picMkLst>
            <pc:docMk/>
            <pc:sldMk cId="3183188598" sldId="323"/>
            <ac:picMk id="7" creationId="{6975E3A1-40CF-4B4F-973A-FF1240D274F6}"/>
          </ac:picMkLst>
        </pc:picChg>
        <pc:picChg chg="del">
          <ac:chgData name="Liwen Hou" userId="4F17x3fvuFHzP1EOiE4UxC/qfjFvQQSwOZzgyF0hdqQ=" providerId="None" clId="Web-{7F2A0B6E-A254-4053-B9D7-08D78D6A32AA}" dt="2021-02-28T15:47:26.705" v="4"/>
          <ac:picMkLst>
            <pc:docMk/>
            <pc:sldMk cId="3183188598" sldId="323"/>
            <ac:picMk id="9" creationId="{8FD46BD5-75E2-CC47-80C9-7749269D6563}"/>
          </ac:picMkLst>
        </pc:picChg>
        <pc:picChg chg="add mod">
          <ac:chgData name="Liwen Hou" userId="4F17x3fvuFHzP1EOiE4UxC/qfjFvQQSwOZzgyF0hdqQ=" providerId="None" clId="Web-{7F2A0B6E-A254-4053-B9D7-08D78D6A32AA}" dt="2021-02-28T16:01:40.389" v="279" actId="1076"/>
          <ac:picMkLst>
            <pc:docMk/>
            <pc:sldMk cId="3183188598" sldId="323"/>
            <ac:picMk id="11" creationId="{C67CD459-CA1A-48E3-A65A-B28352502DAA}"/>
          </ac:picMkLst>
        </pc:picChg>
      </pc:sldChg>
      <pc:sldChg chg="addSp delSp modSp add ord replId">
        <pc:chgData name="Liwen Hou" userId="4F17x3fvuFHzP1EOiE4UxC/qfjFvQQSwOZzgyF0hdqQ=" providerId="None" clId="Web-{7F2A0B6E-A254-4053-B9D7-08D78D6A32AA}" dt="2021-02-28T16:18:22.591" v="671"/>
        <pc:sldMkLst>
          <pc:docMk/>
          <pc:sldMk cId="3928747955" sldId="324"/>
        </pc:sldMkLst>
        <pc:spChg chg="mod">
          <ac:chgData name="Liwen Hou" userId="4F17x3fvuFHzP1EOiE4UxC/qfjFvQQSwOZzgyF0hdqQ=" providerId="None" clId="Web-{7F2A0B6E-A254-4053-B9D7-08D78D6A32AA}" dt="2021-02-28T16:05:25.630" v="421" actId="20577"/>
          <ac:spMkLst>
            <pc:docMk/>
            <pc:sldMk cId="3928747955" sldId="324"/>
            <ac:spMk id="2" creationId="{A108268C-88D3-4BD8-85E9-106C7CEDC867}"/>
          </ac:spMkLst>
        </pc:spChg>
        <pc:spChg chg="del mod">
          <ac:chgData name="Liwen Hou" userId="4F17x3fvuFHzP1EOiE4UxC/qfjFvQQSwOZzgyF0hdqQ=" providerId="None" clId="Web-{7F2A0B6E-A254-4053-B9D7-08D78D6A32AA}" dt="2021-02-28T16:05:38.302" v="426"/>
          <ac:spMkLst>
            <pc:docMk/>
            <pc:sldMk cId="3928747955" sldId="324"/>
            <ac:spMk id="3" creationId="{8049E637-F192-459C-83A3-6003BE2BA771}"/>
          </ac:spMkLst>
        </pc:spChg>
        <pc:spChg chg="del mod">
          <ac:chgData name="Liwen Hou" userId="4F17x3fvuFHzP1EOiE4UxC/qfjFvQQSwOZzgyF0hdqQ=" providerId="None" clId="Web-{7F2A0B6E-A254-4053-B9D7-08D78D6A32AA}" dt="2021-02-28T16:05:36.239" v="424"/>
          <ac:spMkLst>
            <pc:docMk/>
            <pc:sldMk cId="3928747955" sldId="324"/>
            <ac:spMk id="9" creationId="{098B350E-B248-4139-A118-1C44F5F3CD00}"/>
          </ac:spMkLst>
        </pc:spChg>
        <pc:spChg chg="add mod">
          <ac:chgData name="Liwen Hou" userId="4F17x3fvuFHzP1EOiE4UxC/qfjFvQQSwOZzgyF0hdqQ=" providerId="None" clId="Web-{7F2A0B6E-A254-4053-B9D7-08D78D6A32AA}" dt="2021-02-28T16:07:21.664" v="454" actId="1076"/>
          <ac:spMkLst>
            <pc:docMk/>
            <pc:sldMk cId="3928747955" sldId="324"/>
            <ac:spMk id="12" creationId="{69CF6F17-EBCA-4E2C-9B8F-D99A653D5C34}"/>
          </ac:spMkLst>
        </pc:spChg>
        <pc:spChg chg="add mod">
          <ac:chgData name="Liwen Hou" userId="4F17x3fvuFHzP1EOiE4UxC/qfjFvQQSwOZzgyF0hdqQ=" providerId="None" clId="Web-{7F2A0B6E-A254-4053-B9D7-08D78D6A32AA}" dt="2021-02-28T16:08:34.291" v="468" actId="20577"/>
          <ac:spMkLst>
            <pc:docMk/>
            <pc:sldMk cId="3928747955" sldId="324"/>
            <ac:spMk id="14" creationId="{49595C09-FD72-44F4-A964-237F8F183B44}"/>
          </ac:spMkLst>
        </pc:spChg>
        <pc:spChg chg="add del mod">
          <ac:chgData name="Liwen Hou" userId="4F17x3fvuFHzP1EOiE4UxC/qfjFvQQSwOZzgyF0hdqQ=" providerId="None" clId="Web-{7F2A0B6E-A254-4053-B9D7-08D78D6A32AA}" dt="2021-02-28T16:18:22.591" v="671"/>
          <ac:spMkLst>
            <pc:docMk/>
            <pc:sldMk cId="3928747955" sldId="324"/>
            <ac:spMk id="16" creationId="{6DCC2C01-D9F8-49A6-B047-F820F0E64DDB}"/>
          </ac:spMkLst>
        </pc:spChg>
        <pc:picChg chg="add mod">
          <ac:chgData name="Liwen Hou" userId="4F17x3fvuFHzP1EOiE4UxC/qfjFvQQSwOZzgyF0hdqQ=" providerId="None" clId="Web-{7F2A0B6E-A254-4053-B9D7-08D78D6A32AA}" dt="2021-02-28T16:06:00.849" v="429" actId="14100"/>
          <ac:picMkLst>
            <pc:docMk/>
            <pc:sldMk cId="3928747955" sldId="324"/>
            <ac:picMk id="5" creationId="{AA6D5BDB-0A8C-4E55-8F2B-878A701D16F7}"/>
          </ac:picMkLst>
        </pc:picChg>
        <pc:picChg chg="del">
          <ac:chgData name="Liwen Hou" userId="4F17x3fvuFHzP1EOiE4UxC/qfjFvQQSwOZzgyF0hdqQ=" providerId="None" clId="Web-{7F2A0B6E-A254-4053-B9D7-08D78D6A32AA}" dt="2021-02-28T16:05:33.646" v="422"/>
          <ac:picMkLst>
            <pc:docMk/>
            <pc:sldMk cId="3928747955" sldId="324"/>
            <ac:picMk id="6" creationId="{20E32FC0-D73D-8E4C-B278-63D2871417BA}"/>
          </ac:picMkLst>
        </pc:picChg>
        <pc:picChg chg="add mod">
          <ac:chgData name="Liwen Hou" userId="4F17x3fvuFHzP1EOiE4UxC/qfjFvQQSwOZzgyF0hdqQ=" providerId="None" clId="Web-{7F2A0B6E-A254-4053-B9D7-08D78D6A32AA}" dt="2021-02-28T16:07:10.711" v="452" actId="1076"/>
          <ac:picMkLst>
            <pc:docMk/>
            <pc:sldMk cId="3928747955" sldId="324"/>
            <ac:picMk id="8" creationId="{9287739E-040F-4D12-92B6-17786EBB68F3}"/>
          </ac:picMkLst>
        </pc:picChg>
      </pc:sldChg>
    </pc:docChg>
  </pc:docChgLst>
  <pc:docChgLst>
    <pc:chgData name="Hsin Yu Pan" userId="il9zVuOqrqp9nOkn2KWrBxBQO6QKq9RkLnNhyF9YY8Y=" providerId="None" clId="Web-{38725EA7-CD52-4381-A1EA-C79C8F7B0AF9}"/>
    <pc:docChg chg="delSld modSld">
      <pc:chgData name="Hsin Yu Pan" userId="il9zVuOqrqp9nOkn2KWrBxBQO6QKq9RkLnNhyF9YY8Y=" providerId="None" clId="Web-{38725EA7-CD52-4381-A1EA-C79C8F7B0AF9}" dt="2021-02-13T00:23:01.950" v="6" actId="20577"/>
      <pc:docMkLst>
        <pc:docMk/>
      </pc:docMkLst>
      <pc:sldChg chg="del">
        <pc:chgData name="Hsin Yu Pan" userId="il9zVuOqrqp9nOkn2KWrBxBQO6QKq9RkLnNhyF9YY8Y=" providerId="None" clId="Web-{38725EA7-CD52-4381-A1EA-C79C8F7B0AF9}" dt="2021-02-13T00:22:44.551" v="0"/>
        <pc:sldMkLst>
          <pc:docMk/>
          <pc:sldMk cId="1128523112" sldId="261"/>
        </pc:sldMkLst>
      </pc:sldChg>
      <pc:sldChg chg="modSp">
        <pc:chgData name="Hsin Yu Pan" userId="il9zVuOqrqp9nOkn2KWrBxBQO6QKq9RkLnNhyF9YY8Y=" providerId="None" clId="Web-{38725EA7-CD52-4381-A1EA-C79C8F7B0AF9}" dt="2021-02-13T00:23:01.950" v="6" actId="20577"/>
        <pc:sldMkLst>
          <pc:docMk/>
          <pc:sldMk cId="2265043198" sldId="264"/>
        </pc:sldMkLst>
        <pc:spChg chg="mod">
          <ac:chgData name="Hsin Yu Pan" userId="il9zVuOqrqp9nOkn2KWrBxBQO6QKq9RkLnNhyF9YY8Y=" providerId="None" clId="Web-{38725EA7-CD52-4381-A1EA-C79C8F7B0AF9}" dt="2021-02-13T00:23:01.950" v="6" actId="20577"/>
          <ac:spMkLst>
            <pc:docMk/>
            <pc:sldMk cId="2265043198" sldId="264"/>
            <ac:spMk id="3" creationId="{5C5ADD2F-F683-47A0-AA05-8ABBE9DD8D02}"/>
          </ac:spMkLst>
        </pc:spChg>
      </pc:sldChg>
    </pc:docChg>
  </pc:docChgLst>
  <pc:docChgLst>
    <pc:chgData name="Liwen Hou" clId="Web-{2DF9275F-D23D-4448-851F-38521109408B}"/>
    <pc:docChg chg="modSld">
      <pc:chgData name="Liwen Hou" userId="" providerId="" clId="Web-{2DF9275F-D23D-4448-851F-38521109408B}" dt="2021-02-28T04:28:26.224" v="409" actId="20577"/>
      <pc:docMkLst>
        <pc:docMk/>
      </pc:docMkLst>
      <pc:sldChg chg="modSp">
        <pc:chgData name="Liwen Hou" userId="" providerId="" clId="Web-{2DF9275F-D23D-4448-851F-38521109408B}" dt="2021-02-28T04:28:26.224" v="409" actId="20577"/>
        <pc:sldMkLst>
          <pc:docMk/>
          <pc:sldMk cId="4224230214" sldId="260"/>
        </pc:sldMkLst>
        <pc:spChg chg="mod">
          <ac:chgData name="Liwen Hou" userId="" providerId="" clId="Web-{2DF9275F-D23D-4448-851F-38521109408B}" dt="2021-02-28T04:28:26.224" v="409" actId="20577"/>
          <ac:spMkLst>
            <pc:docMk/>
            <pc:sldMk cId="4224230214" sldId="260"/>
            <ac:spMk id="3" creationId="{6E075669-9DA1-40DD-9D7D-426241CF60BA}"/>
          </ac:spMkLst>
        </pc:spChg>
      </pc:sldChg>
      <pc:sldChg chg="modSp">
        <pc:chgData name="Liwen Hou" userId="" providerId="" clId="Web-{2DF9275F-D23D-4448-851F-38521109408B}" dt="2021-02-28T04:22:58.821" v="263" actId="20577"/>
        <pc:sldMkLst>
          <pc:docMk/>
          <pc:sldMk cId="1706765991" sldId="305"/>
        </pc:sldMkLst>
        <pc:spChg chg="mod">
          <ac:chgData name="Liwen Hou" userId="" providerId="" clId="Web-{2DF9275F-D23D-4448-851F-38521109408B}" dt="2021-02-28T04:22:58.821" v="263" actId="20577"/>
          <ac:spMkLst>
            <pc:docMk/>
            <pc:sldMk cId="1706765991" sldId="305"/>
            <ac:spMk id="3" creationId="{79B8F081-F74E-46EC-BA2A-5D316592D0B2}"/>
          </ac:spMkLst>
        </pc:spChg>
      </pc:sldChg>
    </pc:docChg>
  </pc:docChgLst>
  <pc:docChgLst>
    <pc:chgData name="Hsin Yu Pan" userId="il9zVuOqrqp9nOkn2KWrBxBQO6QKq9RkLnNhyF9YY8Y=" providerId="None" clId="Web-{D05612F4-900B-4A2A-818E-C8601B8F1DF0}"/>
    <pc:docChg chg="addSld modSld sldOrd">
      <pc:chgData name="Hsin Yu Pan" userId="il9zVuOqrqp9nOkn2KWrBxBQO6QKq9RkLnNhyF9YY8Y=" providerId="None" clId="Web-{D05612F4-900B-4A2A-818E-C8601B8F1DF0}" dt="2021-02-13T00:18:35.151" v="53"/>
      <pc:docMkLst>
        <pc:docMk/>
      </pc:docMkLst>
      <pc:sldChg chg="modSp new">
        <pc:chgData name="Hsin Yu Pan" userId="il9zVuOqrqp9nOkn2KWrBxBQO6QKq9RkLnNhyF9YY8Y=" providerId="None" clId="Web-{D05612F4-900B-4A2A-818E-C8601B8F1DF0}" dt="2021-02-13T00:16:23.370" v="5" actId="20577"/>
        <pc:sldMkLst>
          <pc:docMk/>
          <pc:sldMk cId="1128523112" sldId="261"/>
        </pc:sldMkLst>
        <pc:spChg chg="mod">
          <ac:chgData name="Hsin Yu Pan" userId="il9zVuOqrqp9nOkn2KWrBxBQO6QKq9RkLnNhyF9YY8Y=" providerId="None" clId="Web-{D05612F4-900B-4A2A-818E-C8601B8F1DF0}" dt="2021-02-13T00:16:23.370" v="5" actId="20577"/>
          <ac:spMkLst>
            <pc:docMk/>
            <pc:sldMk cId="1128523112" sldId="261"/>
            <ac:spMk id="2" creationId="{C5530C01-5E5C-4DCF-ACA4-BCF80E09947F}"/>
          </ac:spMkLst>
        </pc:spChg>
      </pc:sldChg>
      <pc:sldChg chg="modSp new">
        <pc:chgData name="Hsin Yu Pan" userId="il9zVuOqrqp9nOkn2KWrBxBQO6QKq9RkLnNhyF9YY8Y=" providerId="None" clId="Web-{D05612F4-900B-4A2A-818E-C8601B8F1DF0}" dt="2021-02-13T00:16:40.058" v="10" actId="20577"/>
        <pc:sldMkLst>
          <pc:docMk/>
          <pc:sldMk cId="2166046846" sldId="262"/>
        </pc:sldMkLst>
        <pc:spChg chg="mod">
          <ac:chgData name="Hsin Yu Pan" userId="il9zVuOqrqp9nOkn2KWrBxBQO6QKq9RkLnNhyF9YY8Y=" providerId="None" clId="Web-{D05612F4-900B-4A2A-818E-C8601B8F1DF0}" dt="2021-02-13T00:16:40.058" v="10" actId="20577"/>
          <ac:spMkLst>
            <pc:docMk/>
            <pc:sldMk cId="2166046846" sldId="262"/>
            <ac:spMk id="2" creationId="{A108268C-88D3-4BD8-85E9-106C7CEDC867}"/>
          </ac:spMkLst>
        </pc:spChg>
      </pc:sldChg>
      <pc:sldChg chg="modSp new">
        <pc:chgData name="Hsin Yu Pan" userId="il9zVuOqrqp9nOkn2KWrBxBQO6QKq9RkLnNhyF9YY8Y=" providerId="None" clId="Web-{D05612F4-900B-4A2A-818E-C8601B8F1DF0}" dt="2021-02-13T00:18:17.120" v="51" actId="20577"/>
        <pc:sldMkLst>
          <pc:docMk/>
          <pc:sldMk cId="3506186433" sldId="263"/>
        </pc:sldMkLst>
        <pc:spChg chg="mod">
          <ac:chgData name="Hsin Yu Pan" userId="il9zVuOqrqp9nOkn2KWrBxBQO6QKq9RkLnNhyF9YY8Y=" providerId="None" clId="Web-{D05612F4-900B-4A2A-818E-C8601B8F1DF0}" dt="2021-02-13T00:16:56.511" v="23" actId="20577"/>
          <ac:spMkLst>
            <pc:docMk/>
            <pc:sldMk cId="3506186433" sldId="263"/>
            <ac:spMk id="2" creationId="{7F76B626-5424-472F-BD4E-19467967C6EA}"/>
          </ac:spMkLst>
        </pc:spChg>
        <pc:spChg chg="mod">
          <ac:chgData name="Hsin Yu Pan" userId="il9zVuOqrqp9nOkn2KWrBxBQO6QKq9RkLnNhyF9YY8Y=" providerId="None" clId="Web-{D05612F4-900B-4A2A-818E-C8601B8F1DF0}" dt="2021-02-13T00:18:17.120" v="51" actId="20577"/>
          <ac:spMkLst>
            <pc:docMk/>
            <pc:sldMk cId="3506186433" sldId="263"/>
            <ac:spMk id="3" creationId="{5C5ADD2F-F683-47A0-AA05-8ABBE9DD8D02}"/>
          </ac:spMkLst>
        </pc:spChg>
      </pc:sldChg>
      <pc:sldChg chg="add ord replId">
        <pc:chgData name="Hsin Yu Pan" userId="il9zVuOqrqp9nOkn2KWrBxBQO6QKq9RkLnNhyF9YY8Y=" providerId="None" clId="Web-{D05612F4-900B-4A2A-818E-C8601B8F1DF0}" dt="2021-02-13T00:18:35.151" v="53"/>
        <pc:sldMkLst>
          <pc:docMk/>
          <pc:sldMk cId="2265043198" sldId="264"/>
        </pc:sldMkLst>
      </pc:sldChg>
    </pc:docChg>
  </pc:docChgLst>
  <pc:docChgLst>
    <pc:chgData name="Liwen Hou" clId="Web-{493C80FF-5B65-4FCA-BEBB-69BDD5BE2414}"/>
    <pc:docChg chg="addSld modSld">
      <pc:chgData name="Liwen Hou" userId="" providerId="" clId="Web-{493C80FF-5B65-4FCA-BEBB-69BDD5BE2414}" dt="2021-02-28T02:58:17.259" v="99" actId="20577"/>
      <pc:docMkLst>
        <pc:docMk/>
      </pc:docMkLst>
      <pc:sldChg chg="addSp delSp modSp">
        <pc:chgData name="Liwen Hou" userId="" providerId="" clId="Web-{493C80FF-5B65-4FCA-BEBB-69BDD5BE2414}" dt="2021-02-28T01:42:09.264" v="28"/>
        <pc:sldMkLst>
          <pc:docMk/>
          <pc:sldMk cId="4224230214" sldId="260"/>
        </pc:sldMkLst>
        <pc:spChg chg="add del">
          <ac:chgData name="Liwen Hou" userId="" providerId="" clId="Web-{493C80FF-5B65-4FCA-BEBB-69BDD5BE2414}" dt="2021-02-28T01:42:09.264" v="28"/>
          <ac:spMkLst>
            <pc:docMk/>
            <pc:sldMk cId="4224230214" sldId="260"/>
            <ac:spMk id="3" creationId="{6E075669-9DA1-40DD-9D7D-426241CF60BA}"/>
          </ac:spMkLst>
        </pc:spChg>
        <pc:picChg chg="add del mod ord">
          <ac:chgData name="Liwen Hou" userId="" providerId="" clId="Web-{493C80FF-5B65-4FCA-BEBB-69BDD5BE2414}" dt="2021-02-28T01:42:09.264" v="28"/>
          <ac:picMkLst>
            <pc:docMk/>
            <pc:sldMk cId="4224230214" sldId="260"/>
            <ac:picMk id="5" creationId="{A2683FFD-1FC2-4727-9AD7-F40B140C765B}"/>
          </ac:picMkLst>
        </pc:picChg>
      </pc:sldChg>
      <pc:sldChg chg="modSp">
        <pc:chgData name="Liwen Hou" userId="" providerId="" clId="Web-{493C80FF-5B65-4FCA-BEBB-69BDD5BE2414}" dt="2021-02-28T01:29:31.342" v="25"/>
        <pc:sldMkLst>
          <pc:docMk/>
          <pc:sldMk cId="1220591953" sldId="295"/>
        </pc:sldMkLst>
        <pc:picChg chg="mod">
          <ac:chgData name="Liwen Hou" userId="" providerId="" clId="Web-{493C80FF-5B65-4FCA-BEBB-69BDD5BE2414}" dt="2021-02-28T01:29:31.342" v="25"/>
          <ac:picMkLst>
            <pc:docMk/>
            <pc:sldMk cId="1220591953" sldId="295"/>
            <ac:picMk id="5" creationId="{8ACD794E-EF84-5846-8C04-052FD879E88B}"/>
          </ac:picMkLst>
        </pc:picChg>
      </pc:sldChg>
      <pc:sldChg chg="modSp">
        <pc:chgData name="Liwen Hou" userId="" providerId="" clId="Web-{493C80FF-5B65-4FCA-BEBB-69BDD5BE2414}" dt="2021-02-28T01:42:16.514" v="30"/>
        <pc:sldMkLst>
          <pc:docMk/>
          <pc:sldMk cId="815191806" sldId="297"/>
        </pc:sldMkLst>
        <pc:picChg chg="mod">
          <ac:chgData name="Liwen Hou" userId="" providerId="" clId="Web-{493C80FF-5B65-4FCA-BEBB-69BDD5BE2414}" dt="2021-02-28T01:42:16.514" v="30"/>
          <ac:picMkLst>
            <pc:docMk/>
            <pc:sldMk cId="815191806" sldId="297"/>
            <ac:picMk id="7" creationId="{379932EA-AF9B-9E45-90A4-4E27EBE14405}"/>
          </ac:picMkLst>
        </pc:picChg>
      </pc:sldChg>
      <pc:sldChg chg="addSp delSp modSp new">
        <pc:chgData name="Liwen Hou" userId="" providerId="" clId="Web-{493C80FF-5B65-4FCA-BEBB-69BDD5BE2414}" dt="2021-02-28T01:47:57.078" v="78" actId="14100"/>
        <pc:sldMkLst>
          <pc:docMk/>
          <pc:sldMk cId="1810008069" sldId="304"/>
        </pc:sldMkLst>
        <pc:spChg chg="mod">
          <ac:chgData name="Liwen Hou" userId="" providerId="" clId="Web-{493C80FF-5B65-4FCA-BEBB-69BDD5BE2414}" dt="2021-02-28T01:47:02.031" v="70" actId="20577"/>
          <ac:spMkLst>
            <pc:docMk/>
            <pc:sldMk cId="1810008069" sldId="304"/>
            <ac:spMk id="2" creationId="{28FFDE82-7D8C-4E64-842F-C0156B106029}"/>
          </ac:spMkLst>
        </pc:spChg>
        <pc:spChg chg="del">
          <ac:chgData name="Liwen Hou" userId="" providerId="" clId="Web-{493C80FF-5B65-4FCA-BEBB-69BDD5BE2414}" dt="2021-02-28T01:43:41.203" v="42"/>
          <ac:spMkLst>
            <pc:docMk/>
            <pc:sldMk cId="1810008069" sldId="304"/>
            <ac:spMk id="3" creationId="{3082DE3F-29D4-4652-9B42-8053491795CF}"/>
          </ac:spMkLst>
        </pc:spChg>
        <pc:spChg chg="add del">
          <ac:chgData name="Liwen Hou" userId="" providerId="" clId="Web-{493C80FF-5B65-4FCA-BEBB-69BDD5BE2414}" dt="2021-02-28T01:47:38.906" v="74"/>
          <ac:spMkLst>
            <pc:docMk/>
            <pc:sldMk cId="1810008069" sldId="304"/>
            <ac:spMk id="5" creationId="{A5D94ADF-2A07-4104-B495-E4ECEECFDBBF}"/>
          </ac:spMkLst>
        </pc:spChg>
        <pc:spChg chg="add mod">
          <ac:chgData name="Liwen Hou" userId="" providerId="" clId="Web-{493C80FF-5B65-4FCA-BEBB-69BDD5BE2414}" dt="2021-02-28T01:47:57.078" v="78" actId="14100"/>
          <ac:spMkLst>
            <pc:docMk/>
            <pc:sldMk cId="1810008069" sldId="304"/>
            <ac:spMk id="6" creationId="{15B58966-2EF3-4518-885B-C60058A1EC31}"/>
          </ac:spMkLst>
        </pc:spChg>
        <pc:picChg chg="add mod ord">
          <ac:chgData name="Liwen Hou" userId="" providerId="" clId="Web-{493C80FF-5B65-4FCA-BEBB-69BDD5BE2414}" dt="2021-02-28T01:43:41.203" v="42"/>
          <ac:picMkLst>
            <pc:docMk/>
            <pc:sldMk cId="1810008069" sldId="304"/>
            <ac:picMk id="4" creationId="{B376DC1B-0571-44D4-A661-C46B6268A09A}"/>
          </ac:picMkLst>
        </pc:picChg>
      </pc:sldChg>
      <pc:sldChg chg="modSp new">
        <pc:chgData name="Liwen Hou" userId="" providerId="" clId="Web-{493C80FF-5B65-4FCA-BEBB-69BDD5BE2414}" dt="2021-02-28T02:58:17.259" v="99" actId="20577"/>
        <pc:sldMkLst>
          <pc:docMk/>
          <pc:sldMk cId="1706765991" sldId="305"/>
        </pc:sldMkLst>
        <pc:spChg chg="mod">
          <ac:chgData name="Liwen Hou" userId="" providerId="" clId="Web-{493C80FF-5B65-4FCA-BEBB-69BDD5BE2414}" dt="2021-02-28T01:43:02.343" v="37" actId="20577"/>
          <ac:spMkLst>
            <pc:docMk/>
            <pc:sldMk cId="1706765991" sldId="305"/>
            <ac:spMk id="2" creationId="{A5B515D7-9B17-4EE6-95C6-EFBD9E21400E}"/>
          </ac:spMkLst>
        </pc:spChg>
        <pc:spChg chg="mod">
          <ac:chgData name="Liwen Hou" userId="" providerId="" clId="Web-{493C80FF-5B65-4FCA-BEBB-69BDD5BE2414}" dt="2021-02-28T02:58:17.259" v="99" actId="20577"/>
          <ac:spMkLst>
            <pc:docMk/>
            <pc:sldMk cId="1706765991" sldId="305"/>
            <ac:spMk id="3" creationId="{79B8F081-F74E-46EC-BA2A-5D316592D0B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B408C1-2647-4D2F-B187-A636C31B712B}"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2EC7EEEA-5887-4F6B-ACEB-BA9ED8879A02}">
      <dgm:prSet phldrT="[Text]" phldr="0"/>
      <dgm:spPr/>
      <dgm:t>
        <a:bodyPr/>
        <a:lstStyle/>
        <a:p>
          <a:pPr rtl="0"/>
          <a:r>
            <a:rPr lang="en-US" dirty="0">
              <a:latin typeface="Calibri Light" panose="020F0302020204030204"/>
            </a:rPr>
            <a:t>Faster to find price range </a:t>
          </a:r>
          <a:endParaRPr lang="en-US" dirty="0"/>
        </a:p>
      </dgm:t>
    </dgm:pt>
    <dgm:pt modelId="{BA451105-FFBA-440F-9DD2-0A3820C3ED98}" type="parTrans" cxnId="{31F714F5-E95A-4ACF-AA0B-A243AE797EEA}">
      <dgm:prSet/>
      <dgm:spPr/>
    </dgm:pt>
    <dgm:pt modelId="{0BE83ED9-60E8-46B4-B1ED-FEA15AAE19E7}" type="sibTrans" cxnId="{31F714F5-E95A-4ACF-AA0B-A243AE797EEA}">
      <dgm:prSet/>
      <dgm:spPr/>
      <dgm:t>
        <a:bodyPr/>
        <a:lstStyle/>
        <a:p>
          <a:endParaRPr lang="en-US"/>
        </a:p>
      </dgm:t>
    </dgm:pt>
    <dgm:pt modelId="{2FAA3EF1-0D09-4116-8509-4689B2C064F7}">
      <dgm:prSet phldrT="[Text]" phldr="0"/>
      <dgm:spPr/>
      <dgm:t>
        <a:bodyPr/>
        <a:lstStyle/>
        <a:p>
          <a:pPr rtl="0"/>
          <a:r>
            <a:rPr lang="en-US" dirty="0">
              <a:latin typeface="Calibri Light" panose="020F0302020204030204"/>
            </a:rPr>
            <a:t>Easier to set competitive price</a:t>
          </a:r>
        </a:p>
      </dgm:t>
    </dgm:pt>
    <dgm:pt modelId="{6831C298-8EE8-4B3A-A1E1-3D4EF718E25B}" type="parTrans" cxnId="{B9BA1E0C-E38F-4F4A-9EA0-65C690DDA7E4}">
      <dgm:prSet/>
      <dgm:spPr/>
    </dgm:pt>
    <dgm:pt modelId="{2A74B629-1120-4DDD-A112-671479465810}" type="sibTrans" cxnId="{B9BA1E0C-E38F-4F4A-9EA0-65C690DDA7E4}">
      <dgm:prSet/>
      <dgm:spPr/>
      <dgm:t>
        <a:bodyPr/>
        <a:lstStyle/>
        <a:p>
          <a:endParaRPr lang="en-US"/>
        </a:p>
      </dgm:t>
    </dgm:pt>
    <dgm:pt modelId="{EE74EC25-FE10-4E29-8A2E-399F8725FB97}">
      <dgm:prSet phldr="0"/>
      <dgm:spPr/>
      <dgm:t>
        <a:bodyPr/>
        <a:lstStyle/>
        <a:p>
          <a:pPr rtl="0"/>
          <a:r>
            <a:rPr lang="en-US" dirty="0">
              <a:latin typeface="Calibri Light" panose="020F0302020204030204"/>
            </a:rPr>
            <a:t>Attract more customers and expand the business</a:t>
          </a:r>
        </a:p>
      </dgm:t>
    </dgm:pt>
    <dgm:pt modelId="{04B1593B-C224-4A3C-B3F2-45721156F6E0}" type="parTrans" cxnId="{C1150A60-AB3B-4EB4-88DA-8507FBA8E754}">
      <dgm:prSet/>
      <dgm:spPr/>
    </dgm:pt>
    <dgm:pt modelId="{71FC659C-0203-4F4D-B789-E9715184A1FF}" type="sibTrans" cxnId="{C1150A60-AB3B-4EB4-88DA-8507FBA8E754}">
      <dgm:prSet/>
      <dgm:spPr/>
      <dgm:t>
        <a:bodyPr/>
        <a:lstStyle/>
        <a:p>
          <a:endParaRPr lang="en-US"/>
        </a:p>
      </dgm:t>
    </dgm:pt>
    <dgm:pt modelId="{B3A56009-4553-41CA-A02E-43B134A0E0C1}" type="pres">
      <dgm:prSet presAssocID="{28B408C1-2647-4D2F-B187-A636C31B712B}" presName="Name0" presStyleCnt="0">
        <dgm:presLayoutVars>
          <dgm:dir/>
          <dgm:resizeHandles val="exact"/>
        </dgm:presLayoutVars>
      </dgm:prSet>
      <dgm:spPr/>
    </dgm:pt>
    <dgm:pt modelId="{E868BB8E-10EA-4585-8217-4F68BDF0E8F7}" type="pres">
      <dgm:prSet presAssocID="{28B408C1-2647-4D2F-B187-A636C31B712B}" presName="vNodes" presStyleCnt="0"/>
      <dgm:spPr/>
    </dgm:pt>
    <dgm:pt modelId="{C98AF26B-BC9A-4F7E-B24D-2FBFD4C72D61}" type="pres">
      <dgm:prSet presAssocID="{2EC7EEEA-5887-4F6B-ACEB-BA9ED8879A02}" presName="node" presStyleLbl="node1" presStyleIdx="0" presStyleCnt="3">
        <dgm:presLayoutVars>
          <dgm:bulletEnabled val="1"/>
        </dgm:presLayoutVars>
      </dgm:prSet>
      <dgm:spPr/>
    </dgm:pt>
    <dgm:pt modelId="{A65061D4-FF5F-4A3B-81D7-31004A0996B3}" type="pres">
      <dgm:prSet presAssocID="{0BE83ED9-60E8-46B4-B1ED-FEA15AAE19E7}" presName="spacerT" presStyleCnt="0"/>
      <dgm:spPr/>
    </dgm:pt>
    <dgm:pt modelId="{B51B2922-6589-4395-AEB8-CFE35DEADBB4}" type="pres">
      <dgm:prSet presAssocID="{0BE83ED9-60E8-46B4-B1ED-FEA15AAE19E7}" presName="sibTrans" presStyleLbl="sibTrans2D1" presStyleIdx="0" presStyleCnt="2"/>
      <dgm:spPr/>
    </dgm:pt>
    <dgm:pt modelId="{B8BC0ECF-DAEA-4509-BA45-A962E664BB4F}" type="pres">
      <dgm:prSet presAssocID="{0BE83ED9-60E8-46B4-B1ED-FEA15AAE19E7}" presName="spacerB" presStyleCnt="0"/>
      <dgm:spPr/>
    </dgm:pt>
    <dgm:pt modelId="{4B9E8C8B-89D0-42C4-9083-BAF85B78B3BF}" type="pres">
      <dgm:prSet presAssocID="{2FAA3EF1-0D09-4116-8509-4689B2C064F7}" presName="node" presStyleLbl="node1" presStyleIdx="1" presStyleCnt="3">
        <dgm:presLayoutVars>
          <dgm:bulletEnabled val="1"/>
        </dgm:presLayoutVars>
      </dgm:prSet>
      <dgm:spPr/>
    </dgm:pt>
    <dgm:pt modelId="{F6464917-2B5F-4585-9600-4EDE167B5EEB}" type="pres">
      <dgm:prSet presAssocID="{28B408C1-2647-4D2F-B187-A636C31B712B}" presName="sibTransLast" presStyleLbl="sibTrans2D1" presStyleIdx="1" presStyleCnt="2"/>
      <dgm:spPr/>
    </dgm:pt>
    <dgm:pt modelId="{2254950C-BE9A-4E55-9FA4-3CB5F4F4BE57}" type="pres">
      <dgm:prSet presAssocID="{28B408C1-2647-4D2F-B187-A636C31B712B}" presName="connectorText" presStyleLbl="sibTrans2D1" presStyleIdx="1" presStyleCnt="2"/>
      <dgm:spPr/>
    </dgm:pt>
    <dgm:pt modelId="{5554FCFD-4160-4AE6-9084-7D1D2BCA23BA}" type="pres">
      <dgm:prSet presAssocID="{28B408C1-2647-4D2F-B187-A636C31B712B}" presName="lastNode" presStyleLbl="node1" presStyleIdx="2" presStyleCnt="3">
        <dgm:presLayoutVars>
          <dgm:bulletEnabled val="1"/>
        </dgm:presLayoutVars>
      </dgm:prSet>
      <dgm:spPr/>
    </dgm:pt>
  </dgm:ptLst>
  <dgm:cxnLst>
    <dgm:cxn modelId="{B9BA1E0C-E38F-4F4A-9EA0-65C690DDA7E4}" srcId="{28B408C1-2647-4D2F-B187-A636C31B712B}" destId="{2FAA3EF1-0D09-4116-8509-4689B2C064F7}" srcOrd="1" destOrd="0" parTransId="{6831C298-8EE8-4B3A-A1E1-3D4EF718E25B}" sibTransId="{2A74B629-1120-4DDD-A112-671479465810}"/>
    <dgm:cxn modelId="{8FB65718-D776-4EA8-A773-0C810ECFB076}" type="presOf" srcId="{28B408C1-2647-4D2F-B187-A636C31B712B}" destId="{B3A56009-4553-41CA-A02E-43B134A0E0C1}" srcOrd="0" destOrd="0" presId="urn:microsoft.com/office/officeart/2005/8/layout/equation2"/>
    <dgm:cxn modelId="{60161D3A-1898-4B84-8F10-668615E5CD1A}" type="presOf" srcId="{2FAA3EF1-0D09-4116-8509-4689B2C064F7}" destId="{4B9E8C8B-89D0-42C4-9083-BAF85B78B3BF}" srcOrd="0" destOrd="0" presId="urn:microsoft.com/office/officeart/2005/8/layout/equation2"/>
    <dgm:cxn modelId="{C1150A60-AB3B-4EB4-88DA-8507FBA8E754}" srcId="{28B408C1-2647-4D2F-B187-A636C31B712B}" destId="{EE74EC25-FE10-4E29-8A2E-399F8725FB97}" srcOrd="2" destOrd="0" parTransId="{04B1593B-C224-4A3C-B3F2-45721156F6E0}" sibTransId="{71FC659C-0203-4F4D-B789-E9715184A1FF}"/>
    <dgm:cxn modelId="{3C00C473-A1EA-4AAB-9822-60A55D6BC904}" type="presOf" srcId="{2EC7EEEA-5887-4F6B-ACEB-BA9ED8879A02}" destId="{C98AF26B-BC9A-4F7E-B24D-2FBFD4C72D61}" srcOrd="0" destOrd="0" presId="urn:microsoft.com/office/officeart/2005/8/layout/equation2"/>
    <dgm:cxn modelId="{A978E5C2-27EE-4E45-BFF8-BC03EE1C0CC0}" type="presOf" srcId="{2A74B629-1120-4DDD-A112-671479465810}" destId="{F6464917-2B5F-4585-9600-4EDE167B5EEB}" srcOrd="0" destOrd="0" presId="urn:microsoft.com/office/officeart/2005/8/layout/equation2"/>
    <dgm:cxn modelId="{A186F4C9-01FA-43F1-9271-70F002046839}" type="presOf" srcId="{EE74EC25-FE10-4E29-8A2E-399F8725FB97}" destId="{5554FCFD-4160-4AE6-9084-7D1D2BCA23BA}" srcOrd="0" destOrd="0" presId="urn:microsoft.com/office/officeart/2005/8/layout/equation2"/>
    <dgm:cxn modelId="{7DED77D8-D69E-450F-A058-3F225C6D45DF}" type="presOf" srcId="{2A74B629-1120-4DDD-A112-671479465810}" destId="{2254950C-BE9A-4E55-9FA4-3CB5F4F4BE57}" srcOrd="1" destOrd="0" presId="urn:microsoft.com/office/officeart/2005/8/layout/equation2"/>
    <dgm:cxn modelId="{78AB68E1-D30D-4179-A56E-D1537482164B}" type="presOf" srcId="{0BE83ED9-60E8-46B4-B1ED-FEA15AAE19E7}" destId="{B51B2922-6589-4395-AEB8-CFE35DEADBB4}" srcOrd="0" destOrd="0" presId="urn:microsoft.com/office/officeart/2005/8/layout/equation2"/>
    <dgm:cxn modelId="{31F714F5-E95A-4ACF-AA0B-A243AE797EEA}" srcId="{28B408C1-2647-4D2F-B187-A636C31B712B}" destId="{2EC7EEEA-5887-4F6B-ACEB-BA9ED8879A02}" srcOrd="0" destOrd="0" parTransId="{BA451105-FFBA-440F-9DD2-0A3820C3ED98}" sibTransId="{0BE83ED9-60E8-46B4-B1ED-FEA15AAE19E7}"/>
    <dgm:cxn modelId="{DCE88F15-961B-4ECF-B7A1-79F64B653636}" type="presParOf" srcId="{B3A56009-4553-41CA-A02E-43B134A0E0C1}" destId="{E868BB8E-10EA-4585-8217-4F68BDF0E8F7}" srcOrd="0" destOrd="0" presId="urn:microsoft.com/office/officeart/2005/8/layout/equation2"/>
    <dgm:cxn modelId="{573F8879-DE51-47CE-BE75-02E5698A0968}" type="presParOf" srcId="{E868BB8E-10EA-4585-8217-4F68BDF0E8F7}" destId="{C98AF26B-BC9A-4F7E-B24D-2FBFD4C72D61}" srcOrd="0" destOrd="0" presId="urn:microsoft.com/office/officeart/2005/8/layout/equation2"/>
    <dgm:cxn modelId="{46AB0F59-C0FB-4C70-8C52-47CAEE3A2EFE}" type="presParOf" srcId="{E868BB8E-10EA-4585-8217-4F68BDF0E8F7}" destId="{A65061D4-FF5F-4A3B-81D7-31004A0996B3}" srcOrd="1" destOrd="0" presId="urn:microsoft.com/office/officeart/2005/8/layout/equation2"/>
    <dgm:cxn modelId="{73ED11C1-D58D-457C-9F56-48622F5F8333}" type="presParOf" srcId="{E868BB8E-10EA-4585-8217-4F68BDF0E8F7}" destId="{B51B2922-6589-4395-AEB8-CFE35DEADBB4}" srcOrd="2" destOrd="0" presId="urn:microsoft.com/office/officeart/2005/8/layout/equation2"/>
    <dgm:cxn modelId="{8164E81C-D01C-4755-8A41-0CD582DFE959}" type="presParOf" srcId="{E868BB8E-10EA-4585-8217-4F68BDF0E8F7}" destId="{B8BC0ECF-DAEA-4509-BA45-A962E664BB4F}" srcOrd="3" destOrd="0" presId="urn:microsoft.com/office/officeart/2005/8/layout/equation2"/>
    <dgm:cxn modelId="{DFDB4FBB-0142-4412-88A0-49EDD7239197}" type="presParOf" srcId="{E868BB8E-10EA-4585-8217-4F68BDF0E8F7}" destId="{4B9E8C8B-89D0-42C4-9083-BAF85B78B3BF}" srcOrd="4" destOrd="0" presId="urn:microsoft.com/office/officeart/2005/8/layout/equation2"/>
    <dgm:cxn modelId="{A92154E5-9E6B-48B6-A79D-AF359B546870}" type="presParOf" srcId="{B3A56009-4553-41CA-A02E-43B134A0E0C1}" destId="{F6464917-2B5F-4585-9600-4EDE167B5EEB}" srcOrd="1" destOrd="0" presId="urn:microsoft.com/office/officeart/2005/8/layout/equation2"/>
    <dgm:cxn modelId="{18C93C01-4EDF-4A0F-9CCE-95CB2C1C701C}" type="presParOf" srcId="{F6464917-2B5F-4585-9600-4EDE167B5EEB}" destId="{2254950C-BE9A-4E55-9FA4-3CB5F4F4BE57}" srcOrd="0" destOrd="0" presId="urn:microsoft.com/office/officeart/2005/8/layout/equation2"/>
    <dgm:cxn modelId="{23BB869D-15BD-43BA-9D20-04550AA9F05C}" type="presParOf" srcId="{B3A56009-4553-41CA-A02E-43B134A0E0C1}" destId="{5554FCFD-4160-4AE6-9084-7D1D2BCA23BA}" srcOrd="2" destOrd="0" presId="urn:microsoft.com/office/officeart/2005/8/layout/equati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AF26B-BC9A-4F7E-B24D-2FBFD4C72D61}">
      <dsp:nvSpPr>
        <dsp:cNvPr id="0" name=""/>
        <dsp:cNvSpPr/>
      </dsp:nvSpPr>
      <dsp:spPr>
        <a:xfrm>
          <a:off x="583969" y="2111"/>
          <a:ext cx="1561006" cy="156100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Faster to find price range </a:t>
          </a:r>
          <a:endParaRPr lang="en-US" sz="1700" kern="1200" dirty="0"/>
        </a:p>
      </dsp:txBody>
      <dsp:txXfrm>
        <a:off x="812573" y="230715"/>
        <a:ext cx="1103798" cy="1103798"/>
      </dsp:txXfrm>
    </dsp:sp>
    <dsp:sp modelId="{B51B2922-6589-4395-AEB8-CFE35DEADBB4}">
      <dsp:nvSpPr>
        <dsp:cNvPr id="0" name=""/>
        <dsp:cNvSpPr/>
      </dsp:nvSpPr>
      <dsp:spPr>
        <a:xfrm>
          <a:off x="911780" y="1689872"/>
          <a:ext cx="905384" cy="90538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031789" y="2036091"/>
        <a:ext cx="665366" cy="212946"/>
      </dsp:txXfrm>
    </dsp:sp>
    <dsp:sp modelId="{4B9E8C8B-89D0-42C4-9083-BAF85B78B3BF}">
      <dsp:nvSpPr>
        <dsp:cNvPr id="0" name=""/>
        <dsp:cNvSpPr/>
      </dsp:nvSpPr>
      <dsp:spPr>
        <a:xfrm>
          <a:off x="583969" y="2722010"/>
          <a:ext cx="1561006" cy="156100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Easier to set competitive price</a:t>
          </a:r>
        </a:p>
      </dsp:txBody>
      <dsp:txXfrm>
        <a:off x="812573" y="2950614"/>
        <a:ext cx="1103798" cy="1103798"/>
      </dsp:txXfrm>
    </dsp:sp>
    <dsp:sp modelId="{F6464917-2B5F-4585-9600-4EDE167B5EEB}">
      <dsp:nvSpPr>
        <dsp:cNvPr id="0" name=""/>
        <dsp:cNvSpPr/>
      </dsp:nvSpPr>
      <dsp:spPr>
        <a:xfrm>
          <a:off x="2379127" y="1852217"/>
          <a:ext cx="496400" cy="5806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79127" y="1968356"/>
        <a:ext cx="347480" cy="348416"/>
      </dsp:txXfrm>
    </dsp:sp>
    <dsp:sp modelId="{5554FCFD-4160-4AE6-9084-7D1D2BCA23BA}">
      <dsp:nvSpPr>
        <dsp:cNvPr id="0" name=""/>
        <dsp:cNvSpPr/>
      </dsp:nvSpPr>
      <dsp:spPr>
        <a:xfrm>
          <a:off x="3081580" y="581557"/>
          <a:ext cx="3122013" cy="312201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rtl="0">
            <a:lnSpc>
              <a:spcPct val="90000"/>
            </a:lnSpc>
            <a:spcBef>
              <a:spcPct val="0"/>
            </a:spcBef>
            <a:spcAft>
              <a:spcPct val="35000"/>
            </a:spcAft>
            <a:buNone/>
          </a:pPr>
          <a:r>
            <a:rPr lang="en-US" sz="3200" kern="1200" dirty="0">
              <a:latin typeface="Calibri Light" panose="020F0302020204030204"/>
            </a:rPr>
            <a:t>Attract more customers and expand the business</a:t>
          </a:r>
        </a:p>
      </dsp:txBody>
      <dsp:txXfrm>
        <a:off x="3538788" y="1038765"/>
        <a:ext cx="2207597" cy="220759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70312-1740-4DAA-AFE4-B96CC88FEAB3}" type="datetimeFigureOut">
              <a:rPr lang="en-US"/>
              <a:t>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60488-013B-4355-8DFD-A617E208B956}" type="slidenum">
              <a:rPr lang="en-US"/>
              <a:t>‹#›</a:t>
            </a:fld>
            <a:endParaRPr lang="en-US"/>
          </a:p>
        </p:txBody>
      </p:sp>
    </p:spTree>
    <p:extLst>
      <p:ext uri="{BB962C8B-B14F-4D97-AF65-F5344CB8AC3E}">
        <p14:creationId xmlns:p14="http://schemas.microsoft.com/office/powerpoint/2010/main" val="1166649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C60488-013B-4355-8DFD-A617E208B956}" type="slidenum">
              <a:rPr lang="en-US" smtClean="0"/>
              <a:t>1</a:t>
            </a:fld>
            <a:endParaRPr lang="en-US"/>
          </a:p>
        </p:txBody>
      </p:sp>
    </p:spTree>
    <p:extLst>
      <p:ext uri="{BB962C8B-B14F-4D97-AF65-F5344CB8AC3E}">
        <p14:creationId xmlns:p14="http://schemas.microsoft.com/office/powerpoint/2010/main" val="3806105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C60488-013B-4355-8DFD-A617E208B956}" type="slidenum">
              <a:rPr lang="en-US" smtClean="0"/>
              <a:t>26</a:t>
            </a:fld>
            <a:endParaRPr lang="en-US"/>
          </a:p>
        </p:txBody>
      </p:sp>
    </p:spTree>
    <p:extLst>
      <p:ext uri="{BB962C8B-B14F-4D97-AF65-F5344CB8AC3E}">
        <p14:creationId xmlns:p14="http://schemas.microsoft.com/office/powerpoint/2010/main" val="305710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C60488-013B-4355-8DFD-A617E208B956}" type="slidenum">
              <a:rPr lang="en-US" smtClean="0"/>
              <a:t>31</a:t>
            </a:fld>
            <a:endParaRPr lang="en-US"/>
          </a:p>
        </p:txBody>
      </p:sp>
    </p:spTree>
    <p:extLst>
      <p:ext uri="{BB962C8B-B14F-4D97-AF65-F5344CB8AC3E}">
        <p14:creationId xmlns:p14="http://schemas.microsoft.com/office/powerpoint/2010/main" val="1994981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C60488-013B-4355-8DFD-A617E208B956}" type="slidenum">
              <a:rPr lang="en-US" smtClean="0"/>
              <a:t>32</a:t>
            </a:fld>
            <a:endParaRPr lang="en-US"/>
          </a:p>
        </p:txBody>
      </p:sp>
    </p:spTree>
    <p:extLst>
      <p:ext uri="{BB962C8B-B14F-4D97-AF65-F5344CB8AC3E}">
        <p14:creationId xmlns:p14="http://schemas.microsoft.com/office/powerpoint/2010/main" val="3933641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200"/>
              </a:spcBef>
              <a:spcAft>
                <a:spcPts val="200"/>
              </a:spcAft>
              <a:buFont typeface="Arial"/>
              <a:buChar char="•"/>
            </a:pPr>
            <a:r>
              <a:rPr lang="en-US" dirty="0"/>
              <a:t>With this new price recommendation system we built, the car dealers are able to find an appropriate price range for a used car immediately based on its manufacturer, model, mileage, etc. </a:t>
            </a:r>
          </a:p>
          <a:p>
            <a:pPr marL="285750" indent="-285750">
              <a:lnSpc>
                <a:spcPct val="90000"/>
              </a:lnSpc>
              <a:spcBef>
                <a:spcPts val="1200"/>
              </a:spcBef>
              <a:spcAft>
                <a:spcPts val="200"/>
              </a:spcAft>
              <a:buFont typeface="Arial"/>
              <a:buChar char="•"/>
            </a:pPr>
            <a:r>
              <a:rPr lang="en-US" dirty="0"/>
              <a:t>Then it becomes easier for the car dealers to set a competitive but also profitable price for the used car to attract more customers and expand the business.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AC60488-013B-4355-8DFD-A617E208B956}" type="slidenum">
              <a:rPr lang="en-US"/>
              <a:t>37</a:t>
            </a:fld>
            <a:endParaRPr lang="en-US"/>
          </a:p>
        </p:txBody>
      </p:sp>
    </p:spTree>
    <p:extLst>
      <p:ext uri="{BB962C8B-B14F-4D97-AF65-F5344CB8AC3E}">
        <p14:creationId xmlns:p14="http://schemas.microsoft.com/office/powerpoint/2010/main" val="189146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AC60488-013B-4355-8DFD-A617E208B956}" type="slidenum">
              <a:rPr lang="en-US"/>
              <a:t>39</a:t>
            </a:fld>
            <a:endParaRPr lang="en-US"/>
          </a:p>
        </p:txBody>
      </p:sp>
    </p:spTree>
    <p:extLst>
      <p:ext uri="{BB962C8B-B14F-4D97-AF65-F5344CB8AC3E}">
        <p14:creationId xmlns:p14="http://schemas.microsoft.com/office/powerpoint/2010/main" val="308282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https://www.mckinsey.com/industries/automotive-and-assembly/our-insights/used-cars-new-platforms-accelerating-sales-in-a-digitally-disrupted-market</a:t>
            </a:r>
          </a:p>
        </p:txBody>
      </p:sp>
      <p:sp>
        <p:nvSpPr>
          <p:cNvPr id="4" name="Slide Number Placeholder 3"/>
          <p:cNvSpPr>
            <a:spLocks noGrp="1"/>
          </p:cNvSpPr>
          <p:nvPr>
            <p:ph type="sldNum" sz="quarter" idx="5"/>
          </p:nvPr>
        </p:nvSpPr>
        <p:spPr/>
        <p:txBody>
          <a:bodyPr/>
          <a:lstStyle/>
          <a:p>
            <a:fld id="{0AC60488-013B-4355-8DFD-A617E208B956}" type="slidenum">
              <a:rPr lang="en-US"/>
              <a:t>3</a:t>
            </a:fld>
            <a:endParaRPr lang="en-US"/>
          </a:p>
        </p:txBody>
      </p:sp>
    </p:spTree>
    <p:extLst>
      <p:ext uri="{BB962C8B-B14F-4D97-AF65-F5344CB8AC3E}">
        <p14:creationId xmlns:p14="http://schemas.microsoft.com/office/powerpoint/2010/main" val="3539641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200"/>
              </a:spcBef>
              <a:spcAft>
                <a:spcPts val="200"/>
              </a:spcAft>
            </a:pPr>
            <a:r>
              <a:rPr lang="en-US" dirty="0"/>
              <a:t>As there is such a big used car market in the U.S., it is difficult for car dealers to decide prices for the used cars by themselves. Thus, car dealers may need a price recommendation system to help them with price setting. </a:t>
            </a:r>
          </a:p>
          <a:p>
            <a:pPr>
              <a:lnSpc>
                <a:spcPct val="90000"/>
              </a:lnSpc>
              <a:spcBef>
                <a:spcPts val="1200"/>
              </a:spcBef>
              <a:spcAft>
                <a:spcPts val="200"/>
              </a:spcAft>
            </a:pPr>
            <a:r>
              <a:rPr lang="en-US" dirty="0"/>
              <a:t>To set competitive but also profitable prices for their products, the system needs to include adequate information about past transactions, which allows the system to find the baseline price for all different sorts of used vehicles.</a:t>
            </a:r>
          </a:p>
          <a:p>
            <a:pPr>
              <a:lnSpc>
                <a:spcPct val="90000"/>
              </a:lnSpc>
              <a:spcBef>
                <a:spcPts val="1200"/>
              </a:spcBef>
              <a:spcAft>
                <a:spcPts val="200"/>
              </a:spcAft>
            </a:pPr>
            <a:r>
              <a:rPr lang="en-US" dirty="0"/>
              <a:t>Here, we will use Python to build the program.</a:t>
            </a:r>
          </a:p>
        </p:txBody>
      </p:sp>
      <p:sp>
        <p:nvSpPr>
          <p:cNvPr id="4" name="Slide Number Placeholder 3"/>
          <p:cNvSpPr>
            <a:spLocks noGrp="1"/>
          </p:cNvSpPr>
          <p:nvPr>
            <p:ph type="sldNum" sz="quarter" idx="5"/>
          </p:nvPr>
        </p:nvSpPr>
        <p:spPr/>
        <p:txBody>
          <a:bodyPr/>
          <a:lstStyle/>
          <a:p>
            <a:fld id="{0AC60488-013B-4355-8DFD-A617E208B956}" type="slidenum">
              <a:rPr lang="en-US"/>
              <a:t>4</a:t>
            </a:fld>
            <a:endParaRPr lang="en-US"/>
          </a:p>
        </p:txBody>
      </p:sp>
    </p:spTree>
    <p:extLst>
      <p:ext uri="{BB962C8B-B14F-4D97-AF65-F5344CB8AC3E}">
        <p14:creationId xmlns:p14="http://schemas.microsoft.com/office/powerpoint/2010/main" val="2724217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C60488-013B-4355-8DFD-A617E208B956}" type="slidenum">
              <a:rPr lang="en-US" smtClean="0"/>
              <a:t>5</a:t>
            </a:fld>
            <a:endParaRPr lang="en-US"/>
          </a:p>
        </p:txBody>
      </p:sp>
    </p:spTree>
    <p:extLst>
      <p:ext uri="{BB962C8B-B14F-4D97-AF65-F5344CB8AC3E}">
        <p14:creationId xmlns:p14="http://schemas.microsoft.com/office/powerpoint/2010/main" val="2106923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Inter"/>
              </a:rPr>
              <a:t>This data is scraped every few months, it contains most all relevant information that Craigslist provides on car sales including columns like price, condition, manufacturer, latitude/longitude, and 18 other categories. For ML projects, consider feature engineering on location columns such as long/lat. For previous listings, check older versions of the dataset.</a:t>
            </a:r>
          </a:p>
          <a:p>
            <a:endParaRPr lang="en-US" b="0" i="0" dirty="0">
              <a:effectLst/>
              <a:latin typeface="Inter"/>
            </a:endParaRPr>
          </a:p>
          <a:p>
            <a:r>
              <a:rPr lang="en-US" b="0" i="0" dirty="0" err="1">
                <a:effectLst/>
                <a:latin typeface="Inter"/>
              </a:rPr>
              <a:t>Ｄataset</a:t>
            </a:r>
            <a:r>
              <a:rPr lang="en-US" b="0" i="0" dirty="0">
                <a:effectLst/>
                <a:latin typeface="Inter"/>
              </a:rPr>
              <a:t> is form </a:t>
            </a:r>
            <a:r>
              <a:rPr lang="en-US" b="0" i="0" dirty="0" err="1">
                <a:effectLst/>
                <a:latin typeface="Inter"/>
              </a:rPr>
              <a:t>craglist</a:t>
            </a:r>
            <a:endParaRPr lang="en-US" dirty="0"/>
          </a:p>
        </p:txBody>
      </p:sp>
      <p:sp>
        <p:nvSpPr>
          <p:cNvPr id="4" name="Slide Number Placeholder 3"/>
          <p:cNvSpPr>
            <a:spLocks noGrp="1"/>
          </p:cNvSpPr>
          <p:nvPr>
            <p:ph type="sldNum" sz="quarter" idx="5"/>
          </p:nvPr>
        </p:nvSpPr>
        <p:spPr/>
        <p:txBody>
          <a:bodyPr/>
          <a:lstStyle/>
          <a:p>
            <a:fld id="{0AC60488-013B-4355-8DFD-A617E208B956}" type="slidenum">
              <a:rPr lang="en-US" smtClean="0"/>
              <a:t>7</a:t>
            </a:fld>
            <a:endParaRPr lang="en-US"/>
          </a:p>
        </p:txBody>
      </p:sp>
    </p:spTree>
    <p:extLst>
      <p:ext uri="{BB962C8B-B14F-4D97-AF65-F5344CB8AC3E}">
        <p14:creationId xmlns:p14="http://schemas.microsoft.com/office/powerpoint/2010/main" val="64997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Inter"/>
              </a:rPr>
              <a:t>This data is scraped every few months, it contains most all relevant information that Craigslist provides on car sales including columns like price, condition, manufacturer, latitude/longitude, and 18 other categories. For ML projects, consider feature engineering on location columns such as long/lat. For previous listings, check older versions of the dataset.</a:t>
            </a:r>
          </a:p>
          <a:p>
            <a:endParaRPr lang="en-US" b="0" i="0" dirty="0">
              <a:effectLst/>
              <a:latin typeface="Inter"/>
            </a:endParaRPr>
          </a:p>
          <a:p>
            <a:r>
              <a:rPr lang="en-US" b="0" i="0" dirty="0" err="1">
                <a:effectLst/>
                <a:latin typeface="Inter"/>
              </a:rPr>
              <a:t>Ｄataset</a:t>
            </a:r>
            <a:r>
              <a:rPr lang="en-US" b="0" i="0" dirty="0">
                <a:effectLst/>
                <a:latin typeface="Inter"/>
              </a:rPr>
              <a:t> is form </a:t>
            </a:r>
            <a:r>
              <a:rPr lang="en-US" b="0" i="0" dirty="0" err="1">
                <a:effectLst/>
                <a:latin typeface="Inter"/>
              </a:rPr>
              <a:t>craglist</a:t>
            </a:r>
            <a:endParaRPr lang="en-US" dirty="0"/>
          </a:p>
        </p:txBody>
      </p:sp>
      <p:sp>
        <p:nvSpPr>
          <p:cNvPr id="4" name="Slide Number Placeholder 3"/>
          <p:cNvSpPr>
            <a:spLocks noGrp="1"/>
          </p:cNvSpPr>
          <p:nvPr>
            <p:ph type="sldNum" sz="quarter" idx="5"/>
          </p:nvPr>
        </p:nvSpPr>
        <p:spPr/>
        <p:txBody>
          <a:bodyPr/>
          <a:lstStyle/>
          <a:p>
            <a:fld id="{0AC60488-013B-4355-8DFD-A617E208B956}" type="slidenum">
              <a:rPr lang="en-US" smtClean="0"/>
              <a:t>8</a:t>
            </a:fld>
            <a:endParaRPr lang="en-US"/>
          </a:p>
        </p:txBody>
      </p:sp>
    </p:spTree>
    <p:extLst>
      <p:ext uri="{BB962C8B-B14F-4D97-AF65-F5344CB8AC3E}">
        <p14:creationId xmlns:p14="http://schemas.microsoft.com/office/powerpoint/2010/main" val="796349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Inter"/>
              </a:rPr>
              <a:t>This data is scraped every few months, it contains most all relevant information that Craigslist provides on car sales including columns like price, condition, manufacturer, latitude/longitude, and 18 other categories. For ML projects, consider feature engineering on location columns such as long/lat. For previous listings, check older versions of the dataset.</a:t>
            </a:r>
          </a:p>
          <a:p>
            <a:endParaRPr lang="en-US" b="0" i="0" dirty="0">
              <a:effectLst/>
              <a:latin typeface="Inter"/>
            </a:endParaRPr>
          </a:p>
          <a:p>
            <a:r>
              <a:rPr lang="en-US" b="0" i="0" dirty="0" err="1">
                <a:effectLst/>
                <a:latin typeface="Inter"/>
              </a:rPr>
              <a:t>Ｄataset</a:t>
            </a:r>
            <a:r>
              <a:rPr lang="en-US" b="0" i="0" dirty="0">
                <a:effectLst/>
                <a:latin typeface="Inter"/>
              </a:rPr>
              <a:t> is form </a:t>
            </a:r>
            <a:r>
              <a:rPr lang="en-US" b="0" i="0" dirty="0" err="1">
                <a:effectLst/>
                <a:latin typeface="Inter"/>
              </a:rPr>
              <a:t>craglist</a:t>
            </a:r>
            <a:endParaRPr lang="en-US" b="0" i="0">
              <a:effectLst/>
              <a:latin typeface="Inter"/>
            </a:endParaRPr>
          </a:p>
          <a:p>
            <a:endParaRPr lang="en-US" dirty="0">
              <a:latin typeface="Inter"/>
            </a:endParaRPr>
          </a:p>
          <a:p>
            <a:r>
              <a:rPr lang="en-US" dirty="0"/>
              <a:t>1.</a:t>
            </a:r>
            <a:r>
              <a:rPr lang="zh-TW" altLang="en-US">
                <a:ea typeface="新細明體"/>
              </a:rPr>
              <a:t> 要不要提到</a:t>
            </a:r>
            <a:r>
              <a:rPr lang="en-US" dirty="0"/>
              <a:t>18</a:t>
            </a:r>
            <a:r>
              <a:rPr lang="zh-TW" altLang="en-US">
                <a:ea typeface="新細明體"/>
              </a:rPr>
              <a:t>個</a:t>
            </a:r>
            <a:r>
              <a:rPr lang="en-US" dirty="0"/>
              <a:t>attribute</a:t>
            </a:r>
            <a:r>
              <a:rPr lang="zh-TW" altLang="en-US">
                <a:ea typeface="新細明體"/>
              </a:rPr>
              <a:t>已經是我們篩選過的，一開始有更多（</a:t>
            </a:r>
            <a:r>
              <a:rPr lang="en-US" dirty="0"/>
              <a:t>26</a:t>
            </a:r>
            <a:r>
              <a:rPr lang="zh-TW" altLang="en-US">
                <a:ea typeface="新細明體"/>
              </a:rPr>
              <a:t>個</a:t>
            </a:r>
            <a:r>
              <a:rPr lang="en-US" dirty="0"/>
              <a:t>)</a:t>
            </a:r>
            <a:endParaRPr lang="en-US" dirty="0">
              <a:cs typeface="Calibri"/>
            </a:endParaRPr>
          </a:p>
          <a:p>
            <a:r>
              <a:rPr lang="en-US" dirty="0"/>
              <a:t>2. VIN</a:t>
            </a:r>
            <a:r>
              <a:rPr lang="en-US" altLang="zh-TW" dirty="0">
                <a:ea typeface="新細明體"/>
              </a:rPr>
              <a:t> </a:t>
            </a:r>
            <a:r>
              <a:rPr lang="zh-TW" altLang="en-US">
                <a:ea typeface="新細明體"/>
              </a:rPr>
              <a:t>從頭到尾沒有用到或是提到，要拿掉嗎？</a:t>
            </a:r>
            <a:endParaRPr lang="en-US">
              <a:ea typeface="新細明體"/>
            </a:endParaRPr>
          </a:p>
          <a:p>
            <a:endParaRPr lang="en-US" dirty="0">
              <a:latin typeface="Inter"/>
            </a:endParaRPr>
          </a:p>
        </p:txBody>
      </p:sp>
      <p:sp>
        <p:nvSpPr>
          <p:cNvPr id="4" name="Slide Number Placeholder 3"/>
          <p:cNvSpPr>
            <a:spLocks noGrp="1"/>
          </p:cNvSpPr>
          <p:nvPr>
            <p:ph type="sldNum" sz="quarter" idx="5"/>
          </p:nvPr>
        </p:nvSpPr>
        <p:spPr/>
        <p:txBody>
          <a:bodyPr/>
          <a:lstStyle/>
          <a:p>
            <a:fld id="{0AC60488-013B-4355-8DFD-A617E208B956}" type="slidenum">
              <a:rPr lang="en-US" smtClean="0"/>
              <a:t>9</a:t>
            </a:fld>
            <a:endParaRPr lang="en-US"/>
          </a:p>
        </p:txBody>
      </p:sp>
    </p:spTree>
    <p:extLst>
      <p:ext uri="{BB962C8B-B14F-4D97-AF65-F5344CB8AC3E}">
        <p14:creationId xmlns:p14="http://schemas.microsoft.com/office/powerpoint/2010/main" val="251876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already change N/A to year mean. </a:t>
            </a:r>
          </a:p>
        </p:txBody>
      </p:sp>
      <p:sp>
        <p:nvSpPr>
          <p:cNvPr id="4" name="Slide Number Placeholder 3"/>
          <p:cNvSpPr>
            <a:spLocks noGrp="1"/>
          </p:cNvSpPr>
          <p:nvPr>
            <p:ph type="sldNum" sz="quarter" idx="5"/>
          </p:nvPr>
        </p:nvSpPr>
        <p:spPr/>
        <p:txBody>
          <a:bodyPr/>
          <a:lstStyle/>
          <a:p>
            <a:fld id="{0AC60488-013B-4355-8DFD-A617E208B956}" type="slidenum">
              <a:rPr lang="en-US" smtClean="0"/>
              <a:t>20</a:t>
            </a:fld>
            <a:endParaRPr lang="en-US"/>
          </a:p>
        </p:txBody>
      </p:sp>
    </p:spTree>
    <p:extLst>
      <p:ext uri="{BB962C8B-B14F-4D97-AF65-F5344CB8AC3E}">
        <p14:creationId xmlns:p14="http://schemas.microsoft.com/office/powerpoint/2010/main" val="318308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C60488-013B-4355-8DFD-A617E208B956}" type="slidenum">
              <a:rPr lang="en-US" smtClean="0"/>
              <a:t>25</a:t>
            </a:fld>
            <a:endParaRPr lang="en-US"/>
          </a:p>
        </p:txBody>
      </p:sp>
    </p:spTree>
    <p:extLst>
      <p:ext uri="{BB962C8B-B14F-4D97-AF65-F5344CB8AC3E}">
        <p14:creationId xmlns:p14="http://schemas.microsoft.com/office/powerpoint/2010/main" val="1028537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BDF68E2-58F2-4D09-BE8B-E3BD06533059}" type="datetimeFigureOut">
              <a:rPr lang="en-US" dirty="0"/>
              <a:t>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46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t>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38919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t>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11984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t>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268765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2/28/2021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405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9AB4D41-86C1-4908-B66A-0B50CEB3BF29}" type="datetimeFigureOut">
              <a:rPr lang="en-US" dirty="0"/>
              <a:t>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6765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6426E2C-56C1-4E0D-A793-0088A7FDD37E}" type="datetimeFigureOut">
              <a:rPr lang="en-US" dirty="0"/>
              <a:t>2/28/2021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0951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2/28/2021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83682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2/28/2021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628534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2/28/2021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061122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2/28/2021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53451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2/28/2021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21265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hyperlink" Target="mailto:pan@purdue.edu" TargetMode="External"/><Relationship Id="rId7" Type="http://schemas.openxmlformats.org/officeDocument/2006/relationships/image" Target="../media/image3.svg"/><Relationship Id="rId12"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hou97@purdue.edu" TargetMode="External"/><Relationship Id="rId10" Type="http://schemas.openxmlformats.org/officeDocument/2006/relationships/image" Target="../media/image6.svg"/><Relationship Id="rId4" Type="http://schemas.openxmlformats.org/officeDocument/2006/relationships/hyperlink" Target="https://purdue.app.box.com/folder/131535679641/collaborators" TargetMode="External"/><Relationship Id="rId9" Type="http://schemas.openxmlformats.org/officeDocument/2006/relationships/image" Target="../media/image5.png"/><Relationship Id="rId1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12.svg"/><Relationship Id="rId4" Type="http://schemas.openxmlformats.org/officeDocument/2006/relationships/image" Target="../media/image49.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46.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46.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46.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2.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12.sv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82.png"/><Relationship Id="rId5" Type="http://schemas.openxmlformats.org/officeDocument/2006/relationships/diagramData" Target="../diagrams/data1.xml"/><Relationship Id="rId10" Type="http://schemas.openxmlformats.org/officeDocument/2006/relationships/image" Target="../media/image81.png"/><Relationship Id="rId4" Type="http://schemas.openxmlformats.org/officeDocument/2006/relationships/image" Target="../media/image3.svg"/><Relationship Id="rId9" Type="http://schemas.microsoft.com/office/2007/relationships/diagramDrawing" Target="../diagrams/drawing1.xml"/></Relationships>
</file>

<file path=ppt/slides/_rels/slide38.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ustinReese/UsedVehicleSear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www.statista.com/statistics/183713/value-of-us-passenger-cas-sales-and-leases-since-199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ight Triangle 64">
            <a:extLst>
              <a:ext uri="{FF2B5EF4-FFF2-40B4-BE49-F238E27FC236}">
                <a16:creationId xmlns:a16="http://schemas.microsoft.com/office/drawing/2014/main" id="{152713A4-BBE8-2448-B03E-FE4DF37B1031}"/>
              </a:ext>
            </a:extLst>
          </p:cNvPr>
          <p:cNvSpPr/>
          <p:nvPr/>
        </p:nvSpPr>
        <p:spPr>
          <a:xfrm flipH="1">
            <a:off x="4928839" y="270428"/>
            <a:ext cx="7263161" cy="6857999"/>
          </a:xfrm>
          <a:prstGeom prst="rtTriangl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6" name="Rectangle 83">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0704" y="599286"/>
            <a:ext cx="7163638" cy="5054008"/>
          </a:xfrm>
        </p:spPr>
        <p:txBody>
          <a:bodyPr vert="horz" lIns="91440" tIns="45720" rIns="91440" bIns="45720" rtlCol="0" anchor="ctr">
            <a:normAutofit/>
          </a:bodyPr>
          <a:lstStyle/>
          <a:p>
            <a:pPr algn="r"/>
            <a:endParaRPr lang="en-US" b="1" dirty="0"/>
          </a:p>
          <a:p>
            <a:r>
              <a:rPr lang="en-US" sz="7200" b="1" dirty="0">
                <a:latin typeface="Book Antiqua" panose="02040602050305030304" pitchFamily="18" charset="0"/>
              </a:rPr>
              <a:t>US Used Cars</a:t>
            </a:r>
            <a:br>
              <a:rPr lang="en-US" sz="7200" b="1" dirty="0">
                <a:latin typeface="Book Antiqua" panose="02040602050305030304" pitchFamily="18" charset="0"/>
              </a:rPr>
            </a:br>
            <a:r>
              <a:rPr lang="en-US" sz="7200" b="1" dirty="0">
                <a:latin typeface="Book Antiqua" panose="02040602050305030304" pitchFamily="18" charset="0"/>
              </a:rPr>
              <a:t>Price Analysis </a:t>
            </a:r>
          </a:p>
        </p:txBody>
      </p:sp>
      <p:sp>
        <p:nvSpPr>
          <p:cNvPr id="3" name="Subtitle 2"/>
          <p:cNvSpPr>
            <a:spLocks noGrp="1"/>
          </p:cNvSpPr>
          <p:nvPr>
            <p:ph type="subTitle" idx="1"/>
          </p:nvPr>
        </p:nvSpPr>
        <p:spPr>
          <a:xfrm>
            <a:off x="7870995" y="643467"/>
            <a:ext cx="3341488" cy="5054008"/>
          </a:xfrm>
        </p:spPr>
        <p:txBody>
          <a:bodyPr vert="horz" lIns="0" tIns="45720" rIns="0" bIns="45720" rtlCol="0" anchor="ctr">
            <a:normAutofit/>
          </a:bodyPr>
          <a:lstStyle/>
          <a:p>
            <a:r>
              <a:rPr lang="en-US" dirty="0">
                <a:latin typeface="+mn-lt"/>
              </a:rPr>
              <a:t>Professor: </a:t>
            </a:r>
          </a:p>
          <a:p>
            <a:r>
              <a:rPr lang="en-US" b="1" dirty="0">
                <a:latin typeface="+mn-lt"/>
              </a:rPr>
              <a:t>Wang, Yang</a:t>
            </a:r>
          </a:p>
          <a:p>
            <a:r>
              <a:rPr lang="en-US" dirty="0">
                <a:latin typeface="+mn-lt"/>
              </a:rPr>
              <a:t>Team Member:</a:t>
            </a:r>
          </a:p>
          <a:p>
            <a:r>
              <a:rPr lang="en-US" b="1" dirty="0">
                <a:latin typeface="+mn-lt"/>
                <a:hlinkClick r:id="rId3">
                  <a:extLst>
                    <a:ext uri="{A12FA001-AC4F-418D-AE19-62706E023703}">
                      <ahyp:hlinkClr xmlns:ahyp="http://schemas.microsoft.com/office/drawing/2018/hyperlinkcolor" val="tx"/>
                    </a:ext>
                  </a:extLst>
                </a:hlinkClick>
              </a:rPr>
              <a:t>Hsin-Yu Pan</a:t>
            </a:r>
            <a:r>
              <a:rPr lang="en-US" b="1" dirty="0">
                <a:latin typeface="+mn-lt"/>
              </a:rPr>
              <a:t>, </a:t>
            </a:r>
          </a:p>
          <a:p>
            <a:r>
              <a:rPr lang="en-US" b="1" u="sng" dirty="0">
                <a:latin typeface="+mn-lt"/>
                <a:hlinkClick r:id="rId4">
                  <a:extLst>
                    <a:ext uri="{A12FA001-AC4F-418D-AE19-62706E023703}">
                      <ahyp:hlinkClr xmlns:ahyp="http://schemas.microsoft.com/office/drawing/2018/hyperlinkcolor" val="tx"/>
                    </a:ext>
                  </a:extLst>
                </a:hlinkClick>
              </a:rPr>
              <a:t>Ying-Hsuen Tsai</a:t>
            </a:r>
            <a:r>
              <a:rPr lang="en-US" b="1" dirty="0">
                <a:latin typeface="+mn-lt"/>
              </a:rPr>
              <a:t>, </a:t>
            </a:r>
          </a:p>
          <a:p>
            <a:r>
              <a:rPr lang="en-US" b="1" u="sng" dirty="0">
                <a:latin typeface="+mn-lt"/>
                <a:hlinkClick r:id="rId5">
                  <a:extLst>
                    <a:ext uri="{A12FA001-AC4F-418D-AE19-62706E023703}">
                      <ahyp:hlinkClr xmlns:ahyp="http://schemas.microsoft.com/office/drawing/2018/hyperlinkcolor" val="tx"/>
                    </a:ext>
                  </a:extLst>
                </a:hlinkClick>
              </a:rPr>
              <a:t>Liwen Hou</a:t>
            </a:r>
            <a:endParaRPr lang="en-US" b="1" u="sng" dirty="0">
              <a:latin typeface="+mn-lt"/>
            </a:endParaRPr>
          </a:p>
          <a:p>
            <a:endParaRPr lang="en-US" dirty="0">
              <a:highlight>
                <a:srgbClr val="FFFF00"/>
              </a:highlight>
              <a:latin typeface="+mn-lt"/>
            </a:endParaRPr>
          </a:p>
        </p:txBody>
      </p:sp>
      <p:cxnSp>
        <p:nvCxnSpPr>
          <p:cNvPr id="97" name="Straight Connector 85">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8" name="Rectangle 87">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89">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4094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E3B34FBD-4E45-7547-A5E7-D86F6385FB28}"/>
              </a:ext>
            </a:extLst>
          </p:cNvPr>
          <p:cNvSpPr txBox="1"/>
          <p:nvPr/>
        </p:nvSpPr>
        <p:spPr>
          <a:xfrm>
            <a:off x="59635" y="616226"/>
            <a:ext cx="184731" cy="369332"/>
          </a:xfrm>
          <a:prstGeom prst="rect">
            <a:avLst/>
          </a:prstGeom>
          <a:noFill/>
        </p:spPr>
        <p:txBody>
          <a:bodyPr wrap="none" rtlCol="0">
            <a:spAutoFit/>
          </a:bodyPr>
          <a:lstStyle/>
          <a:p>
            <a:endParaRPr lang="en-US" dirty="0"/>
          </a:p>
        </p:txBody>
      </p:sp>
      <p:pic>
        <p:nvPicPr>
          <p:cNvPr id="46" name="Content Placeholder 4" descr="Car with solid fill">
            <a:extLst>
              <a:ext uri="{FF2B5EF4-FFF2-40B4-BE49-F238E27FC236}">
                <a16:creationId xmlns:a16="http://schemas.microsoft.com/office/drawing/2014/main" id="{6ECED9C6-5C15-9049-9F69-704FFFE411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0" y="5653294"/>
            <a:ext cx="914400" cy="914400"/>
          </a:xfrm>
          <a:prstGeom prst="rect">
            <a:avLst/>
          </a:prstGeom>
        </p:spPr>
      </p:pic>
      <p:pic>
        <p:nvPicPr>
          <p:cNvPr id="54" name="Picture 3" descr="Image result for purdue krannert">
            <a:extLst>
              <a:ext uri="{FF2B5EF4-FFF2-40B4-BE49-F238E27FC236}">
                <a16:creationId xmlns:a16="http://schemas.microsoft.com/office/drawing/2014/main" id="{F8382FFF-3014-544F-B748-6371734DC20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8" y="0"/>
            <a:ext cx="2078388" cy="1042432"/>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Race Car with solid fill">
            <a:extLst>
              <a:ext uri="{FF2B5EF4-FFF2-40B4-BE49-F238E27FC236}">
                <a16:creationId xmlns:a16="http://schemas.microsoft.com/office/drawing/2014/main" id="{F7DEB810-6F3F-184A-A3FF-AE7CD39992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1069" y="5684613"/>
            <a:ext cx="914400" cy="914400"/>
          </a:xfrm>
          <a:prstGeom prst="rect">
            <a:avLst/>
          </a:prstGeom>
        </p:spPr>
      </p:pic>
      <p:pic>
        <p:nvPicPr>
          <p:cNvPr id="27" name="Graphic 26" descr="Convertible with solid fill">
            <a:extLst>
              <a:ext uri="{FF2B5EF4-FFF2-40B4-BE49-F238E27FC236}">
                <a16:creationId xmlns:a16="http://schemas.microsoft.com/office/drawing/2014/main" id="{0AFA91AF-6AB3-3748-B7CE-A4AE7D1D05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84539" y="5673173"/>
            <a:ext cx="914400" cy="914400"/>
          </a:xfrm>
          <a:prstGeom prst="rect">
            <a:avLst/>
          </a:prstGeom>
        </p:spPr>
      </p:pic>
      <p:pic>
        <p:nvPicPr>
          <p:cNvPr id="29" name="Graphic 28" descr="Toy Train with solid fill">
            <a:extLst>
              <a:ext uri="{FF2B5EF4-FFF2-40B4-BE49-F238E27FC236}">
                <a16:creationId xmlns:a16="http://schemas.microsoft.com/office/drawing/2014/main" id="{01E11BF3-54F5-1F45-BD49-A5E269B3BBA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88008" y="5548737"/>
            <a:ext cx="914400" cy="9144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panose="02040602050305030304" pitchFamily="18" charset="0"/>
                <a:cs typeface="Calibri Light"/>
              </a:rPr>
              <a:t>EDA – Filling missing value</a:t>
            </a:r>
            <a:endParaRPr lang="en-US" dirty="0">
              <a:latin typeface="Book Antiqua" panose="02040602050305030304" pitchFamily="18" charset="0"/>
            </a:endParaRPr>
          </a:p>
        </p:txBody>
      </p:sp>
      <p:pic>
        <p:nvPicPr>
          <p:cNvPr id="4" name="Content Placeholder 4" descr="Car with solid fill">
            <a:extLst>
              <a:ext uri="{FF2B5EF4-FFF2-40B4-BE49-F238E27FC236}">
                <a16:creationId xmlns:a16="http://schemas.microsoft.com/office/drawing/2014/main" id="{BBDD5035-C087-7849-BCDB-EF82CC7C88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11" name="Content Placeholder 10" descr="Graphical user interface, text, application&#10;&#10;Description automatically generated">
            <a:extLst>
              <a:ext uri="{FF2B5EF4-FFF2-40B4-BE49-F238E27FC236}">
                <a16:creationId xmlns:a16="http://schemas.microsoft.com/office/drawing/2014/main" id="{8B1EB0FD-56A8-3E4C-8DE1-E4DBED444FB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96698" y="1859515"/>
            <a:ext cx="9958981" cy="4022725"/>
          </a:xfrm>
        </p:spPr>
      </p:pic>
    </p:spTree>
    <p:extLst>
      <p:ext uri="{BB962C8B-B14F-4D97-AF65-F5344CB8AC3E}">
        <p14:creationId xmlns:p14="http://schemas.microsoft.com/office/powerpoint/2010/main" val="216604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panose="02040602050305030304" pitchFamily="18" charset="0"/>
                <a:cs typeface="Calibri Light"/>
              </a:rPr>
              <a:t>EDA – Car paint color </a:t>
            </a:r>
          </a:p>
        </p:txBody>
      </p:sp>
      <p:pic>
        <p:nvPicPr>
          <p:cNvPr id="4" name="Content Placeholder 4" descr="Car with solid fill">
            <a:extLst>
              <a:ext uri="{FF2B5EF4-FFF2-40B4-BE49-F238E27FC236}">
                <a16:creationId xmlns:a16="http://schemas.microsoft.com/office/drawing/2014/main" id="{B5DE5287-619B-5A4D-9222-6AF8D79CC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11" name="Content Placeholder 10" descr="Graphical user interface, application, Word&#10;&#10;Description automatically generated">
            <a:extLst>
              <a:ext uri="{FF2B5EF4-FFF2-40B4-BE49-F238E27FC236}">
                <a16:creationId xmlns:a16="http://schemas.microsoft.com/office/drawing/2014/main" id="{C9B8DC3F-73CA-D948-9CDD-88DCBD5238C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18944" y="1845688"/>
            <a:ext cx="9955947" cy="2884447"/>
          </a:xfrm>
        </p:spPr>
      </p:pic>
      <p:pic>
        <p:nvPicPr>
          <p:cNvPr id="13" name="Picture 12" descr="Text&#10;&#10;Description automatically generated">
            <a:extLst>
              <a:ext uri="{FF2B5EF4-FFF2-40B4-BE49-F238E27FC236}">
                <a16:creationId xmlns:a16="http://schemas.microsoft.com/office/drawing/2014/main" id="{EA63B303-1220-204F-9A9C-ED9040AAFA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0481" y="4802394"/>
            <a:ext cx="9955947" cy="1308100"/>
          </a:xfrm>
          <a:prstGeom prst="rect">
            <a:avLst/>
          </a:prstGeom>
        </p:spPr>
      </p:pic>
      <p:sp>
        <p:nvSpPr>
          <p:cNvPr id="3" name="Rectangle: Rounded Corners 2">
            <a:extLst>
              <a:ext uri="{FF2B5EF4-FFF2-40B4-BE49-F238E27FC236}">
                <a16:creationId xmlns:a16="http://schemas.microsoft.com/office/drawing/2014/main" id="{BC6FCC6E-CFB8-4EFE-9624-FBCC45675403}"/>
              </a:ext>
            </a:extLst>
          </p:cNvPr>
          <p:cNvSpPr/>
          <p:nvPr/>
        </p:nvSpPr>
        <p:spPr>
          <a:xfrm>
            <a:off x="8283649" y="3287053"/>
            <a:ext cx="2874443" cy="1332244"/>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latin typeface="Book Antiqua"/>
                <a:cs typeface="Calibri"/>
              </a:rPr>
              <a:t>We group the  some of the colors  with less counts</a:t>
            </a:r>
            <a:endParaRPr lang="en-US" dirty="0">
              <a:solidFill>
                <a:schemeClr val="tx1"/>
              </a:solidFill>
              <a:ea typeface="+mn-lt"/>
              <a:cs typeface="+mn-lt"/>
            </a:endParaRPr>
          </a:p>
          <a:p>
            <a:pPr algn="ctr"/>
            <a:endParaRPr lang="en-US" b="1" dirty="0">
              <a:solidFill>
                <a:schemeClr val="tx1"/>
              </a:solidFill>
              <a:latin typeface="Times New Roman"/>
              <a:cs typeface="Calibri"/>
            </a:endParaRPr>
          </a:p>
        </p:txBody>
      </p:sp>
    </p:spTree>
    <p:extLst>
      <p:ext uri="{BB962C8B-B14F-4D97-AF65-F5344CB8AC3E}">
        <p14:creationId xmlns:p14="http://schemas.microsoft.com/office/powerpoint/2010/main" val="3421560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a:cs typeface="Calibri Light"/>
              </a:rPr>
              <a:t>EDA – Number of cars by paint color</a:t>
            </a:r>
            <a:endParaRPr lang="en-US" dirty="0">
              <a:latin typeface="Book Antiqua" panose="02040602050305030304" pitchFamily="18" charset="0"/>
              <a:cs typeface="Calibri Light"/>
            </a:endParaRPr>
          </a:p>
        </p:txBody>
      </p:sp>
      <p:pic>
        <p:nvPicPr>
          <p:cNvPr id="4" name="Content Placeholder 4" descr="Car with solid fill">
            <a:extLst>
              <a:ext uri="{FF2B5EF4-FFF2-40B4-BE49-F238E27FC236}">
                <a16:creationId xmlns:a16="http://schemas.microsoft.com/office/drawing/2014/main" id="{B5DE5287-619B-5A4D-9222-6AF8D79CC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7" name="Content Placeholder 6">
            <a:extLst>
              <a:ext uri="{FF2B5EF4-FFF2-40B4-BE49-F238E27FC236}">
                <a16:creationId xmlns:a16="http://schemas.microsoft.com/office/drawing/2014/main" id="{6975E3A1-40CF-4B4F-973A-FF1240D274F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18944" y="1865252"/>
            <a:ext cx="10058400" cy="989756"/>
          </a:xfrm>
        </p:spPr>
      </p:pic>
      <p:pic>
        <p:nvPicPr>
          <p:cNvPr id="9" name="Picture 8" descr="Icon&#10;&#10;Description automatically generated with medium confidence">
            <a:extLst>
              <a:ext uri="{FF2B5EF4-FFF2-40B4-BE49-F238E27FC236}">
                <a16:creationId xmlns:a16="http://schemas.microsoft.com/office/drawing/2014/main" id="{8FD46BD5-75E2-CC47-80C9-7749269D65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0046" y="2857489"/>
            <a:ext cx="6275553" cy="3559437"/>
          </a:xfrm>
          <a:prstGeom prst="rect">
            <a:avLst/>
          </a:prstGeom>
        </p:spPr>
      </p:pic>
    </p:spTree>
    <p:extLst>
      <p:ext uri="{BB962C8B-B14F-4D97-AF65-F5344CB8AC3E}">
        <p14:creationId xmlns:p14="http://schemas.microsoft.com/office/powerpoint/2010/main" val="1433050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a:cs typeface="Calibri Light"/>
              </a:rPr>
              <a:t>EDA – Car paint color percentage</a:t>
            </a:r>
            <a:endParaRPr lang="en-US" dirty="0">
              <a:latin typeface="Book Antiqua"/>
              <a:ea typeface="+mj-lt"/>
              <a:cs typeface="+mj-lt"/>
            </a:endParaRPr>
          </a:p>
        </p:txBody>
      </p:sp>
      <p:pic>
        <p:nvPicPr>
          <p:cNvPr id="4" name="Content Placeholder 4" descr="Car with solid fill">
            <a:extLst>
              <a:ext uri="{FF2B5EF4-FFF2-40B4-BE49-F238E27FC236}">
                <a16:creationId xmlns:a16="http://schemas.microsoft.com/office/drawing/2014/main" id="{B5DE5287-619B-5A4D-9222-6AF8D79CC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6" name="Content Placeholder 7" descr="Graphical user interface, text, application, email&#10;&#10;Description automatically generated">
            <a:extLst>
              <a:ext uri="{FF2B5EF4-FFF2-40B4-BE49-F238E27FC236}">
                <a16:creationId xmlns:a16="http://schemas.microsoft.com/office/drawing/2014/main" id="{40B591CB-F12D-49FF-860C-4149CEC78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945" y="1847850"/>
            <a:ext cx="5770574" cy="4082143"/>
          </a:xfrm>
          <a:prstGeom prst="rect">
            <a:avLst/>
          </a:prstGeom>
        </p:spPr>
      </p:pic>
      <p:pic>
        <p:nvPicPr>
          <p:cNvPr id="11" name="Picture 10" descr="Chart, pie chart&#10;&#10;Description automatically generated">
            <a:extLst>
              <a:ext uri="{FF2B5EF4-FFF2-40B4-BE49-F238E27FC236}">
                <a16:creationId xmlns:a16="http://schemas.microsoft.com/office/drawing/2014/main" id="{C67CD459-CA1A-48E3-A65A-B28352502D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5290" y="1893874"/>
            <a:ext cx="4645877" cy="4089636"/>
          </a:xfrm>
          <a:prstGeom prst="rect">
            <a:avLst/>
          </a:prstGeom>
        </p:spPr>
      </p:pic>
    </p:spTree>
    <p:extLst>
      <p:ext uri="{BB962C8B-B14F-4D97-AF65-F5344CB8AC3E}">
        <p14:creationId xmlns:p14="http://schemas.microsoft.com/office/powerpoint/2010/main" val="3183188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a:cs typeface="Calibri Light"/>
              </a:rPr>
              <a:t>EDA – Ave car price by paint color </a:t>
            </a:r>
            <a:endParaRPr lang="en-US" dirty="0">
              <a:latin typeface="Book Antiqua" panose="02040602050305030304" pitchFamily="18" charset="0"/>
              <a:cs typeface="Calibri Light"/>
            </a:endParaRPr>
          </a:p>
        </p:txBody>
      </p:sp>
      <p:pic>
        <p:nvPicPr>
          <p:cNvPr id="4" name="Content Placeholder 4" descr="Car with solid fill">
            <a:extLst>
              <a:ext uri="{FF2B5EF4-FFF2-40B4-BE49-F238E27FC236}">
                <a16:creationId xmlns:a16="http://schemas.microsoft.com/office/drawing/2014/main" id="{B5DE5287-619B-5A4D-9222-6AF8D79CC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7159BC81-DF34-6441-8A23-61047098E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734" y="1883938"/>
            <a:ext cx="9963209" cy="4121894"/>
          </a:xfrm>
          <a:prstGeom prst="rect">
            <a:avLst/>
          </a:prstGeom>
        </p:spPr>
      </p:pic>
      <p:sp>
        <p:nvSpPr>
          <p:cNvPr id="3" name="Rectangle: Rounded Corners 2">
            <a:extLst>
              <a:ext uri="{FF2B5EF4-FFF2-40B4-BE49-F238E27FC236}">
                <a16:creationId xmlns:a16="http://schemas.microsoft.com/office/drawing/2014/main" id="{4971E295-C2B4-492A-8E41-BC744C70674F}"/>
              </a:ext>
            </a:extLst>
          </p:cNvPr>
          <p:cNvSpPr/>
          <p:nvPr/>
        </p:nvSpPr>
        <p:spPr>
          <a:xfrm>
            <a:off x="8290612" y="4320396"/>
            <a:ext cx="2868040" cy="1133317"/>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latin typeface="Times New Roman"/>
                <a:cs typeface="Times New Roman"/>
              </a:rPr>
              <a:t>Red cars have unreasonable higher average prices.</a:t>
            </a:r>
            <a:endParaRPr lang="en-US" dirty="0">
              <a:solidFill>
                <a:schemeClr val="tx1"/>
              </a:solidFill>
              <a:ea typeface="+mn-lt"/>
              <a:cs typeface="+mn-lt"/>
            </a:endParaRPr>
          </a:p>
          <a:p>
            <a:pPr algn="ctr"/>
            <a:endParaRPr lang="en-US" dirty="0">
              <a:solidFill>
                <a:schemeClr val="tx1"/>
              </a:solidFill>
              <a:cs typeface="Calibri"/>
            </a:endParaRPr>
          </a:p>
        </p:txBody>
      </p:sp>
    </p:spTree>
    <p:extLst>
      <p:ext uri="{BB962C8B-B14F-4D97-AF65-F5344CB8AC3E}">
        <p14:creationId xmlns:p14="http://schemas.microsoft.com/office/powerpoint/2010/main" val="242447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panose="02040602050305030304" pitchFamily="18" charset="0"/>
                <a:cs typeface="Calibri Light"/>
              </a:rPr>
              <a:t>EDA – Car paint color</a:t>
            </a:r>
          </a:p>
        </p:txBody>
      </p:sp>
      <p:pic>
        <p:nvPicPr>
          <p:cNvPr id="6" name="Content Placeholder 5" descr="Graphical user interface, application&#10;&#10;Description automatically generated">
            <a:extLst>
              <a:ext uri="{FF2B5EF4-FFF2-40B4-BE49-F238E27FC236}">
                <a16:creationId xmlns:a16="http://schemas.microsoft.com/office/drawing/2014/main" id="{7257BD74-BA77-F244-9EC2-1ECCB5886B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1949998"/>
            <a:ext cx="10058400" cy="3815255"/>
          </a:xfrm>
        </p:spPr>
      </p:pic>
      <p:pic>
        <p:nvPicPr>
          <p:cNvPr id="4" name="Content Placeholder 4" descr="Car with solid fill">
            <a:extLst>
              <a:ext uri="{FF2B5EF4-FFF2-40B4-BE49-F238E27FC236}">
                <a16:creationId xmlns:a16="http://schemas.microsoft.com/office/drawing/2014/main" id="{550B31A1-F204-2643-9E91-E7039242DD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653294"/>
            <a:ext cx="914400" cy="914400"/>
          </a:xfrm>
          <a:prstGeom prst="rect">
            <a:avLst/>
          </a:prstGeom>
        </p:spPr>
      </p:pic>
      <p:sp>
        <p:nvSpPr>
          <p:cNvPr id="3" name="Rectangle: Rounded Corners 2">
            <a:extLst>
              <a:ext uri="{FF2B5EF4-FFF2-40B4-BE49-F238E27FC236}">
                <a16:creationId xmlns:a16="http://schemas.microsoft.com/office/drawing/2014/main" id="{23A6CA1B-4613-4A96-800E-9D80A6212D61}"/>
              </a:ext>
            </a:extLst>
          </p:cNvPr>
          <p:cNvSpPr/>
          <p:nvPr/>
        </p:nvSpPr>
        <p:spPr>
          <a:xfrm>
            <a:off x="8180314" y="4612149"/>
            <a:ext cx="2983300" cy="979636"/>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Times New Roman"/>
                <a:cs typeface="Calibri"/>
              </a:rPr>
              <a:t>The boxplot of price shows that we have some outliers</a:t>
            </a:r>
            <a:endParaRPr lang="en-US" b="1">
              <a:solidFill>
                <a:schemeClr val="tx1"/>
              </a:solidFill>
              <a:latin typeface="Times New Roman"/>
              <a:ea typeface="+mn-lt"/>
              <a:cs typeface="+mn-lt"/>
            </a:endParaRPr>
          </a:p>
          <a:p>
            <a:pPr algn="ctr"/>
            <a:endParaRPr lang="en-US" b="1" dirty="0">
              <a:solidFill>
                <a:schemeClr val="tx1"/>
              </a:solidFill>
              <a:latin typeface="Times New Roman"/>
              <a:cs typeface="Calibri"/>
            </a:endParaRPr>
          </a:p>
        </p:txBody>
      </p:sp>
    </p:spTree>
    <p:extLst>
      <p:ext uri="{BB962C8B-B14F-4D97-AF65-F5344CB8AC3E}">
        <p14:creationId xmlns:p14="http://schemas.microsoft.com/office/powerpoint/2010/main" val="543591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panose="02040602050305030304" pitchFamily="18" charset="0"/>
                <a:cs typeface="Calibri Light"/>
              </a:rPr>
              <a:t>EDA – Car paint color</a:t>
            </a:r>
          </a:p>
        </p:txBody>
      </p:sp>
      <p:pic>
        <p:nvPicPr>
          <p:cNvPr id="4" name="Content Placeholder 4" descr="Car with solid fill">
            <a:extLst>
              <a:ext uri="{FF2B5EF4-FFF2-40B4-BE49-F238E27FC236}">
                <a16:creationId xmlns:a16="http://schemas.microsoft.com/office/drawing/2014/main" id="{550B31A1-F204-2643-9E91-E7039242DD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D40CC7D9-5A2F-3F42-AF31-5170FB7D6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484" y="1810153"/>
            <a:ext cx="8942645" cy="4234375"/>
          </a:xfrm>
          <a:prstGeom prst="rect">
            <a:avLst/>
          </a:prstGeom>
        </p:spPr>
      </p:pic>
      <p:sp>
        <p:nvSpPr>
          <p:cNvPr id="8" name="Rectangle: Rounded Corners 7">
            <a:extLst>
              <a:ext uri="{FF2B5EF4-FFF2-40B4-BE49-F238E27FC236}">
                <a16:creationId xmlns:a16="http://schemas.microsoft.com/office/drawing/2014/main" id="{C22DEB87-428E-49BF-99A9-84768135377F}"/>
              </a:ext>
            </a:extLst>
          </p:cNvPr>
          <p:cNvSpPr/>
          <p:nvPr/>
        </p:nvSpPr>
        <p:spPr>
          <a:xfrm>
            <a:off x="8295655" y="4491286"/>
            <a:ext cx="2868040" cy="966831"/>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latin typeface="Times New Roman"/>
                <a:cs typeface="Calibri"/>
              </a:rPr>
              <a:t>We cleared the outliers of the prices.</a:t>
            </a:r>
            <a:endParaRPr lang="en-US" dirty="0">
              <a:solidFill>
                <a:schemeClr val="tx1"/>
              </a:solidFill>
              <a:cs typeface="Calibri" panose="020F0502020204030204"/>
            </a:endParaRPr>
          </a:p>
        </p:txBody>
      </p:sp>
    </p:spTree>
    <p:extLst>
      <p:ext uri="{BB962C8B-B14F-4D97-AF65-F5344CB8AC3E}">
        <p14:creationId xmlns:p14="http://schemas.microsoft.com/office/powerpoint/2010/main" val="195886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a:cs typeface="Calibri Light"/>
              </a:rPr>
              <a:t>EDA – Avg car price by paint color</a:t>
            </a:r>
            <a:endParaRPr lang="en-US" dirty="0">
              <a:latin typeface="Book Antiqua" panose="02040602050305030304" pitchFamily="18" charset="0"/>
              <a:cs typeface="Calibri Light"/>
            </a:endParaRPr>
          </a:p>
        </p:txBody>
      </p:sp>
      <p:pic>
        <p:nvPicPr>
          <p:cNvPr id="4" name="Content Placeholder 4" descr="Car with solid fill">
            <a:extLst>
              <a:ext uri="{FF2B5EF4-FFF2-40B4-BE49-F238E27FC236}">
                <a16:creationId xmlns:a16="http://schemas.microsoft.com/office/drawing/2014/main" id="{550B31A1-F204-2643-9E91-E7039242DD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6" name="Picture 5" descr="Chart&#10;&#10;Description automatically generated">
            <a:extLst>
              <a:ext uri="{FF2B5EF4-FFF2-40B4-BE49-F238E27FC236}">
                <a16:creationId xmlns:a16="http://schemas.microsoft.com/office/drawing/2014/main" id="{20E32FC0-D73D-8E4C-B278-63D287141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476" y="1742017"/>
            <a:ext cx="9969147" cy="4455305"/>
          </a:xfrm>
          <a:prstGeom prst="rect">
            <a:avLst/>
          </a:prstGeom>
        </p:spPr>
      </p:pic>
      <p:sp>
        <p:nvSpPr>
          <p:cNvPr id="3" name="Rectangle: Rounded Corners 2">
            <a:extLst>
              <a:ext uri="{FF2B5EF4-FFF2-40B4-BE49-F238E27FC236}">
                <a16:creationId xmlns:a16="http://schemas.microsoft.com/office/drawing/2014/main" id="{8049E637-F192-459C-83A3-6003BE2BA771}"/>
              </a:ext>
            </a:extLst>
          </p:cNvPr>
          <p:cNvSpPr/>
          <p:nvPr/>
        </p:nvSpPr>
        <p:spPr>
          <a:xfrm>
            <a:off x="8291332" y="4324878"/>
            <a:ext cx="2868040" cy="1197351"/>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latin typeface="Book Antiqua"/>
                <a:cs typeface="Calibri"/>
              </a:rPr>
              <a:t>Average price difference exists among different paint colors</a:t>
            </a:r>
            <a:endParaRPr lang="en-US" dirty="0">
              <a:solidFill>
                <a:schemeClr val="tx1"/>
              </a:solidFill>
              <a:ea typeface="+mn-lt"/>
              <a:cs typeface="+mn-lt"/>
            </a:endParaRPr>
          </a:p>
          <a:p>
            <a:pPr algn="ctr"/>
            <a:endParaRPr lang="en-US" b="1" dirty="0">
              <a:solidFill>
                <a:schemeClr val="tx1"/>
              </a:solidFill>
              <a:latin typeface="Times New Roman"/>
              <a:cs typeface="Calibri"/>
            </a:endParaRPr>
          </a:p>
        </p:txBody>
      </p:sp>
    </p:spTree>
    <p:extLst>
      <p:ext uri="{BB962C8B-B14F-4D97-AF65-F5344CB8AC3E}">
        <p14:creationId xmlns:p14="http://schemas.microsoft.com/office/powerpoint/2010/main" val="3080544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solidFill>
                  <a:schemeClr val="tx1">
                    <a:lumMod val="85000"/>
                    <a:lumOff val="15000"/>
                  </a:schemeClr>
                </a:solidFill>
                <a:latin typeface="Book Antiqua"/>
                <a:cs typeface="Calibri Light"/>
              </a:rPr>
              <a:t>EDA – Number of Cars vs Year</a:t>
            </a:r>
            <a:endParaRPr lang="en-US" dirty="0">
              <a:solidFill>
                <a:schemeClr val="tx1">
                  <a:lumMod val="85000"/>
                  <a:lumOff val="15000"/>
                </a:schemeClr>
              </a:solidFill>
              <a:ea typeface="+mj-lt"/>
              <a:cs typeface="+mj-lt"/>
            </a:endParaRPr>
          </a:p>
        </p:txBody>
      </p:sp>
      <p:pic>
        <p:nvPicPr>
          <p:cNvPr id="4" name="Content Placeholder 4" descr="Car with solid fill">
            <a:extLst>
              <a:ext uri="{FF2B5EF4-FFF2-40B4-BE49-F238E27FC236}">
                <a16:creationId xmlns:a16="http://schemas.microsoft.com/office/drawing/2014/main" id="{550B31A1-F204-2643-9E91-E7039242DD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5" name="Content Placeholder 5" descr="Chart, box and whisker chart&#10;&#10;Description automatically generated">
            <a:extLst>
              <a:ext uri="{FF2B5EF4-FFF2-40B4-BE49-F238E27FC236}">
                <a16:creationId xmlns:a16="http://schemas.microsoft.com/office/drawing/2014/main" id="{AA6D5BDB-0A8C-4E55-8F2B-878A701D16F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2016" y="1862105"/>
            <a:ext cx="3415093" cy="2986152"/>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9287739E-040F-4D12-92B6-17786EBB68F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3238"/>
          <a:stretch/>
        </p:blipFill>
        <p:spPr>
          <a:xfrm>
            <a:off x="4588410" y="1859077"/>
            <a:ext cx="6564910" cy="4030146"/>
          </a:xfrm>
          <a:prstGeom prst="rect">
            <a:avLst/>
          </a:prstGeom>
        </p:spPr>
      </p:pic>
      <p:sp>
        <p:nvSpPr>
          <p:cNvPr id="14" name="Rectangle: Rounded Corners 13">
            <a:extLst>
              <a:ext uri="{FF2B5EF4-FFF2-40B4-BE49-F238E27FC236}">
                <a16:creationId xmlns:a16="http://schemas.microsoft.com/office/drawing/2014/main" id="{49595C09-FD72-44F4-A964-237F8F183B44}"/>
              </a:ext>
            </a:extLst>
          </p:cNvPr>
          <p:cNvSpPr/>
          <p:nvPr/>
        </p:nvSpPr>
        <p:spPr>
          <a:xfrm>
            <a:off x="8287891" y="3595615"/>
            <a:ext cx="2868040" cy="1846251"/>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latin typeface="Book Antiqua"/>
                <a:cs typeface="Calibri"/>
              </a:rPr>
              <a:t>Years are mostly  between 2010 and 2019.</a:t>
            </a:r>
            <a:endParaRPr lang="en-US" b="1" dirty="0">
              <a:solidFill>
                <a:schemeClr val="tx1"/>
              </a:solidFill>
              <a:latin typeface="Book Antiqua"/>
              <a:ea typeface="+mn-lt"/>
              <a:cs typeface="+mn-lt"/>
            </a:endParaRPr>
          </a:p>
          <a:p>
            <a:r>
              <a:rPr lang="en-US" b="1" dirty="0">
                <a:solidFill>
                  <a:schemeClr val="tx1"/>
                </a:solidFill>
                <a:latin typeface="Book Antiqua"/>
                <a:cs typeface="Calibri"/>
              </a:rPr>
              <a:t>2017 ranks the highest among the years.</a:t>
            </a:r>
            <a:endParaRPr lang="en-US">
              <a:solidFill>
                <a:schemeClr val="tx1"/>
              </a:solidFill>
              <a:ea typeface="+mn-lt"/>
              <a:cs typeface="+mn-lt"/>
            </a:endParaRPr>
          </a:p>
        </p:txBody>
      </p:sp>
    </p:spTree>
    <p:extLst>
      <p:ext uri="{BB962C8B-B14F-4D97-AF65-F5344CB8AC3E}">
        <p14:creationId xmlns:p14="http://schemas.microsoft.com/office/powerpoint/2010/main" val="392874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a:cs typeface="Calibri Light"/>
              </a:rPr>
              <a:t>EDA – </a:t>
            </a:r>
            <a:r>
              <a:rPr lang="en-US" dirty="0">
                <a:latin typeface="Book Antiqua"/>
                <a:ea typeface="+mj-lt"/>
                <a:cs typeface="+mj-lt"/>
              </a:rPr>
              <a:t>Year (Avg. price </a:t>
            </a:r>
            <a:r>
              <a:rPr lang="en-US" dirty="0" err="1">
                <a:latin typeface="Book Antiqua"/>
                <a:ea typeface="+mj-lt"/>
                <a:cs typeface="+mj-lt"/>
              </a:rPr>
              <a:t>v.s</a:t>
            </a:r>
            <a:r>
              <a:rPr lang="en-US" dirty="0">
                <a:latin typeface="Book Antiqua"/>
                <a:ea typeface="+mj-lt"/>
                <a:cs typeface="+mj-lt"/>
              </a:rPr>
              <a:t>. Year)</a:t>
            </a:r>
            <a:endParaRPr lang="en-US" dirty="0">
              <a:latin typeface="Book Antiqua"/>
              <a:cs typeface="Calibri Light"/>
            </a:endParaRPr>
          </a:p>
        </p:txBody>
      </p:sp>
      <p:pic>
        <p:nvPicPr>
          <p:cNvPr id="6" name="Content Placeholder 5" descr="Graphical user interface, application&#10;&#10;Description automatically generated">
            <a:extLst>
              <a:ext uri="{FF2B5EF4-FFF2-40B4-BE49-F238E27FC236}">
                <a16:creationId xmlns:a16="http://schemas.microsoft.com/office/drawing/2014/main" id="{E58F5D5B-D4E8-EA45-A59A-4B1BAAD92F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32919" y="1812064"/>
            <a:ext cx="9877543" cy="4497208"/>
          </a:xfrm>
        </p:spPr>
      </p:pic>
      <p:pic>
        <p:nvPicPr>
          <p:cNvPr id="4" name="Content Placeholder 4" descr="Car with solid fill">
            <a:extLst>
              <a:ext uri="{FF2B5EF4-FFF2-40B4-BE49-F238E27FC236}">
                <a16:creationId xmlns:a16="http://schemas.microsoft.com/office/drawing/2014/main" id="{550B31A1-F204-2643-9E91-E7039242DD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653294"/>
            <a:ext cx="914400" cy="914400"/>
          </a:xfrm>
          <a:prstGeom prst="rect">
            <a:avLst/>
          </a:prstGeom>
        </p:spPr>
      </p:pic>
      <p:sp>
        <p:nvSpPr>
          <p:cNvPr id="9" name="Rectangle: Rounded Corners 8">
            <a:extLst>
              <a:ext uri="{FF2B5EF4-FFF2-40B4-BE49-F238E27FC236}">
                <a16:creationId xmlns:a16="http://schemas.microsoft.com/office/drawing/2014/main" id="{01A7334A-67A1-4E24-B134-E1D34EEF85AD}"/>
              </a:ext>
            </a:extLst>
          </p:cNvPr>
          <p:cNvSpPr/>
          <p:nvPr/>
        </p:nvSpPr>
        <p:spPr>
          <a:xfrm>
            <a:off x="8295814" y="4194089"/>
            <a:ext cx="2868040" cy="1722426"/>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latin typeface="Book Antiqua"/>
                <a:cs typeface="Calibri"/>
              </a:rPr>
              <a:t>Year of the car obviously and reasonably has impact on the average price</a:t>
            </a:r>
            <a:endParaRPr lang="en-US" dirty="0">
              <a:solidFill>
                <a:schemeClr val="tx1"/>
              </a:solidFill>
              <a:ea typeface="+mn-lt"/>
              <a:cs typeface="+mn-lt"/>
            </a:endParaRPr>
          </a:p>
          <a:p>
            <a:pPr algn="ctr"/>
            <a:endParaRPr lang="en-US" b="1" dirty="0">
              <a:solidFill>
                <a:schemeClr val="tx1"/>
              </a:solidFill>
              <a:latin typeface="Book Antiqua"/>
              <a:cs typeface="Calibri"/>
            </a:endParaRPr>
          </a:p>
        </p:txBody>
      </p:sp>
    </p:spTree>
    <p:extLst>
      <p:ext uri="{BB962C8B-B14F-4D97-AF65-F5344CB8AC3E}">
        <p14:creationId xmlns:p14="http://schemas.microsoft.com/office/powerpoint/2010/main" val="3843313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9107-40A2-B144-89EA-843ADDBC5ACD}"/>
              </a:ext>
            </a:extLst>
          </p:cNvPr>
          <p:cNvSpPr>
            <a:spLocks noGrp="1"/>
          </p:cNvSpPr>
          <p:nvPr>
            <p:ph type="title"/>
          </p:nvPr>
        </p:nvSpPr>
        <p:spPr/>
        <p:txBody>
          <a:bodyPr/>
          <a:lstStyle/>
          <a:p>
            <a:r>
              <a:rPr lang="en-US" dirty="0">
                <a:latin typeface="Book Antiqua" panose="02040602050305030304" pitchFamily="18" charset="0"/>
              </a:rPr>
              <a:t>Agenda </a:t>
            </a:r>
          </a:p>
        </p:txBody>
      </p:sp>
      <p:sp>
        <p:nvSpPr>
          <p:cNvPr id="6" name="TextBox 5">
            <a:extLst>
              <a:ext uri="{FF2B5EF4-FFF2-40B4-BE49-F238E27FC236}">
                <a16:creationId xmlns:a16="http://schemas.microsoft.com/office/drawing/2014/main" id="{2BA06CF8-C1CA-EB4D-B2BB-A689ABFE6DB2}"/>
              </a:ext>
            </a:extLst>
          </p:cNvPr>
          <p:cNvSpPr txBox="1"/>
          <p:nvPr/>
        </p:nvSpPr>
        <p:spPr>
          <a:xfrm>
            <a:off x="1236616" y="2024743"/>
            <a:ext cx="9932561" cy="584775"/>
          </a:xfrm>
          <a:prstGeom prst="rect">
            <a:avLst/>
          </a:prstGeom>
          <a:solidFill>
            <a:schemeClr val="accent2"/>
          </a:solidFill>
          <a:ln>
            <a:solidFill>
              <a:schemeClr val="accent1"/>
            </a:solidFill>
          </a:ln>
        </p:spPr>
        <p:txBody>
          <a:bodyPr wrap="square" rtlCol="0">
            <a:spAutoFit/>
          </a:bodyPr>
          <a:lstStyle/>
          <a:p>
            <a:r>
              <a:rPr lang="en-US" sz="3200" dirty="0">
                <a:latin typeface="Book Antiqua" panose="02040602050305030304" pitchFamily="18" charset="0"/>
              </a:rPr>
              <a:t>Business Problem</a:t>
            </a:r>
          </a:p>
        </p:txBody>
      </p:sp>
      <p:sp>
        <p:nvSpPr>
          <p:cNvPr id="7" name="TextBox 6">
            <a:extLst>
              <a:ext uri="{FF2B5EF4-FFF2-40B4-BE49-F238E27FC236}">
                <a16:creationId xmlns:a16="http://schemas.microsoft.com/office/drawing/2014/main" id="{DF503DB5-AEDD-1649-9868-F506EC2FAD9D}"/>
              </a:ext>
            </a:extLst>
          </p:cNvPr>
          <p:cNvSpPr txBox="1"/>
          <p:nvPr/>
        </p:nvSpPr>
        <p:spPr>
          <a:xfrm>
            <a:off x="1236617" y="2995033"/>
            <a:ext cx="9932561"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dirty="0">
                <a:latin typeface="Book Antiqua" panose="02040602050305030304" pitchFamily="18" charset="0"/>
              </a:rPr>
              <a:t>Explore Data Analysis</a:t>
            </a:r>
          </a:p>
        </p:txBody>
      </p:sp>
      <p:sp>
        <p:nvSpPr>
          <p:cNvPr id="8" name="TextBox 7">
            <a:extLst>
              <a:ext uri="{FF2B5EF4-FFF2-40B4-BE49-F238E27FC236}">
                <a16:creationId xmlns:a16="http://schemas.microsoft.com/office/drawing/2014/main" id="{043DB333-670E-D541-BDCA-3E7DB217FC10}"/>
              </a:ext>
            </a:extLst>
          </p:cNvPr>
          <p:cNvSpPr txBox="1"/>
          <p:nvPr/>
        </p:nvSpPr>
        <p:spPr>
          <a:xfrm>
            <a:off x="1236617" y="3916555"/>
            <a:ext cx="9932561" cy="584775"/>
          </a:xfrm>
          <a:prstGeom prst="rect">
            <a:avLst/>
          </a:prstGeom>
          <a:solidFill>
            <a:schemeClr val="accent1">
              <a:lumMod val="20000"/>
              <a:lumOff val="80000"/>
            </a:schemeClr>
          </a:solidFill>
          <a:ln>
            <a:solidFill>
              <a:schemeClr val="accent1"/>
            </a:solidFill>
          </a:ln>
        </p:spPr>
        <p:txBody>
          <a:bodyPr wrap="square" lIns="91440" tIns="45720" rIns="91440" bIns="45720" rtlCol="0" anchor="t">
            <a:spAutoFit/>
          </a:bodyPr>
          <a:lstStyle/>
          <a:p>
            <a:r>
              <a:rPr lang="en-US" sz="3200" dirty="0">
                <a:latin typeface="Book Antiqua"/>
              </a:rPr>
              <a:t>System Demo</a:t>
            </a:r>
            <a:endParaRPr lang="en-US" sz="3200" dirty="0">
              <a:latin typeface="Book Antiqua" panose="02040602050305030304" pitchFamily="18" charset="0"/>
            </a:endParaRPr>
          </a:p>
        </p:txBody>
      </p:sp>
      <p:sp>
        <p:nvSpPr>
          <p:cNvPr id="9" name="TextBox 8">
            <a:extLst>
              <a:ext uri="{FF2B5EF4-FFF2-40B4-BE49-F238E27FC236}">
                <a16:creationId xmlns:a16="http://schemas.microsoft.com/office/drawing/2014/main" id="{8558DC17-A1D8-574C-800A-6CF65C994D93}"/>
              </a:ext>
            </a:extLst>
          </p:cNvPr>
          <p:cNvSpPr txBox="1"/>
          <p:nvPr/>
        </p:nvSpPr>
        <p:spPr>
          <a:xfrm>
            <a:off x="1236616" y="4874653"/>
            <a:ext cx="9932561"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dirty="0">
                <a:latin typeface="Book Antiqua" panose="02040602050305030304" pitchFamily="18" charset="0"/>
              </a:rPr>
              <a:t>Result &amp; conclusion</a:t>
            </a:r>
          </a:p>
        </p:txBody>
      </p:sp>
      <p:pic>
        <p:nvPicPr>
          <p:cNvPr id="3" name="Content Placeholder 4" descr="Car with solid fill">
            <a:extLst>
              <a:ext uri="{FF2B5EF4-FFF2-40B4-BE49-F238E27FC236}">
                <a16:creationId xmlns:a16="http://schemas.microsoft.com/office/drawing/2014/main" id="{1E710C8C-EADD-4753-A2E9-59B2714510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64180"/>
            <a:ext cx="914400" cy="914400"/>
          </a:xfrm>
          <a:prstGeom prst="rect">
            <a:avLst/>
          </a:prstGeom>
        </p:spPr>
      </p:pic>
    </p:spTree>
    <p:extLst>
      <p:ext uri="{BB962C8B-B14F-4D97-AF65-F5344CB8AC3E}">
        <p14:creationId xmlns:p14="http://schemas.microsoft.com/office/powerpoint/2010/main" val="112240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a:cs typeface="Calibri Light"/>
              </a:rPr>
              <a:t>EDA – Price range for different years</a:t>
            </a:r>
          </a:p>
        </p:txBody>
      </p:sp>
      <p:pic>
        <p:nvPicPr>
          <p:cNvPr id="6" name="Content Placeholder 5" descr="Chart, bar chart&#10;&#10;Description automatically generated">
            <a:extLst>
              <a:ext uri="{FF2B5EF4-FFF2-40B4-BE49-F238E27FC236}">
                <a16:creationId xmlns:a16="http://schemas.microsoft.com/office/drawing/2014/main" id="{DE77FC19-E18F-1B47-A7A1-F8B8C9D198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1314" y="1771944"/>
            <a:ext cx="10065060" cy="3977902"/>
          </a:xfrm>
        </p:spPr>
      </p:pic>
      <p:pic>
        <p:nvPicPr>
          <p:cNvPr id="4" name="Content Placeholder 4" descr="Car with solid fill">
            <a:extLst>
              <a:ext uri="{FF2B5EF4-FFF2-40B4-BE49-F238E27FC236}">
                <a16:creationId xmlns:a16="http://schemas.microsoft.com/office/drawing/2014/main" id="{550B31A1-F204-2643-9E91-E7039242DD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653294"/>
            <a:ext cx="914400" cy="914400"/>
          </a:xfrm>
          <a:prstGeom prst="rect">
            <a:avLst/>
          </a:prstGeom>
        </p:spPr>
      </p:pic>
    </p:spTree>
    <p:extLst>
      <p:ext uri="{BB962C8B-B14F-4D97-AF65-F5344CB8AC3E}">
        <p14:creationId xmlns:p14="http://schemas.microsoft.com/office/powerpoint/2010/main" val="3317895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268C-88D3-4BD8-85E9-106C7CEDC867}"/>
              </a:ext>
            </a:extLst>
          </p:cNvPr>
          <p:cNvSpPr>
            <a:spLocks noGrp="1"/>
          </p:cNvSpPr>
          <p:nvPr>
            <p:ph type="title"/>
          </p:nvPr>
        </p:nvSpPr>
        <p:spPr/>
        <p:txBody>
          <a:bodyPr/>
          <a:lstStyle/>
          <a:p>
            <a:r>
              <a:rPr lang="en-US" dirty="0">
                <a:latin typeface="Book Antiqua" panose="02040602050305030304" pitchFamily="18" charset="0"/>
                <a:cs typeface="Calibri Light"/>
              </a:rPr>
              <a:t>EDA – Mileage</a:t>
            </a:r>
          </a:p>
        </p:txBody>
      </p:sp>
      <p:pic>
        <p:nvPicPr>
          <p:cNvPr id="4" name="Content Placeholder 4" descr="Car with solid fill">
            <a:extLst>
              <a:ext uri="{FF2B5EF4-FFF2-40B4-BE49-F238E27FC236}">
                <a16:creationId xmlns:a16="http://schemas.microsoft.com/office/drawing/2014/main" id="{4DA51841-BE06-D74D-A097-6AC9D3784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2050" name="Picture 2">
            <a:extLst>
              <a:ext uri="{FF2B5EF4-FFF2-40B4-BE49-F238E27FC236}">
                <a16:creationId xmlns:a16="http://schemas.microsoft.com/office/drawing/2014/main" id="{61EF8ED2-DFFA-4D58-85DA-B61B814536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0581" y="1730957"/>
            <a:ext cx="6301136" cy="45981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DCC5E5-1B84-44AF-B4E0-5DD5FD5545D0}"/>
              </a:ext>
            </a:extLst>
          </p:cNvPr>
          <p:cNvPicPr>
            <a:picLocks noChangeAspect="1"/>
          </p:cNvPicPr>
          <p:nvPr/>
        </p:nvPicPr>
        <p:blipFill>
          <a:blip r:embed="rId5"/>
          <a:stretch>
            <a:fillRect/>
          </a:stretch>
        </p:blipFill>
        <p:spPr>
          <a:xfrm>
            <a:off x="6856148" y="2409351"/>
            <a:ext cx="4297865" cy="1077080"/>
          </a:xfrm>
          <a:prstGeom prst="rect">
            <a:avLst/>
          </a:prstGeom>
        </p:spPr>
      </p:pic>
      <p:sp>
        <p:nvSpPr>
          <p:cNvPr id="5" name="Rectangle: Rounded Corners 4">
            <a:extLst>
              <a:ext uri="{FF2B5EF4-FFF2-40B4-BE49-F238E27FC236}">
                <a16:creationId xmlns:a16="http://schemas.microsoft.com/office/drawing/2014/main" id="{9E39A6CA-482D-46F9-801F-0A7996FF3DAD}"/>
              </a:ext>
            </a:extLst>
          </p:cNvPr>
          <p:cNvSpPr/>
          <p:nvPr/>
        </p:nvSpPr>
        <p:spPr>
          <a:xfrm>
            <a:off x="8285649" y="4259164"/>
            <a:ext cx="2868040" cy="1351032"/>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latin typeface="Book Antiqua"/>
                <a:cs typeface="Calibri"/>
              </a:rPr>
              <a:t>There is a negative relationship between mileage and price </a:t>
            </a:r>
            <a:endParaRPr lang="en-US" dirty="0">
              <a:solidFill>
                <a:schemeClr val="tx1"/>
              </a:solidFill>
              <a:ea typeface="+mn-lt"/>
              <a:cs typeface="+mn-lt"/>
            </a:endParaRPr>
          </a:p>
          <a:p>
            <a:pPr algn="ctr"/>
            <a:endParaRPr lang="en-US" b="1" dirty="0">
              <a:solidFill>
                <a:schemeClr val="tx1"/>
              </a:solidFill>
              <a:latin typeface="Book Antiqua"/>
              <a:cs typeface="Calibri"/>
            </a:endParaRPr>
          </a:p>
        </p:txBody>
      </p:sp>
    </p:spTree>
    <p:extLst>
      <p:ext uri="{BB962C8B-B14F-4D97-AF65-F5344CB8AC3E}">
        <p14:creationId xmlns:p14="http://schemas.microsoft.com/office/powerpoint/2010/main" val="37830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9107-40A2-B144-89EA-843ADDBC5ACD}"/>
              </a:ext>
            </a:extLst>
          </p:cNvPr>
          <p:cNvSpPr>
            <a:spLocks noGrp="1"/>
          </p:cNvSpPr>
          <p:nvPr>
            <p:ph type="title"/>
          </p:nvPr>
        </p:nvSpPr>
        <p:spPr/>
        <p:txBody>
          <a:bodyPr/>
          <a:lstStyle/>
          <a:p>
            <a:r>
              <a:rPr lang="en-US" dirty="0">
                <a:latin typeface="Book Antiqua" panose="02040602050305030304" pitchFamily="18" charset="0"/>
              </a:rPr>
              <a:t>Agenda </a:t>
            </a:r>
          </a:p>
        </p:txBody>
      </p:sp>
      <p:sp>
        <p:nvSpPr>
          <p:cNvPr id="6" name="TextBox 5">
            <a:extLst>
              <a:ext uri="{FF2B5EF4-FFF2-40B4-BE49-F238E27FC236}">
                <a16:creationId xmlns:a16="http://schemas.microsoft.com/office/drawing/2014/main" id="{2BA06CF8-C1CA-EB4D-B2BB-A689ABFE6DB2}"/>
              </a:ext>
            </a:extLst>
          </p:cNvPr>
          <p:cNvSpPr txBox="1"/>
          <p:nvPr/>
        </p:nvSpPr>
        <p:spPr>
          <a:xfrm>
            <a:off x="1224424" y="2024743"/>
            <a:ext cx="9944753"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dirty="0">
                <a:latin typeface="Book Antiqua" panose="02040602050305030304" pitchFamily="18" charset="0"/>
              </a:rPr>
              <a:t>Business Problem</a:t>
            </a:r>
          </a:p>
        </p:txBody>
      </p:sp>
      <p:sp>
        <p:nvSpPr>
          <p:cNvPr id="7" name="TextBox 6">
            <a:extLst>
              <a:ext uri="{FF2B5EF4-FFF2-40B4-BE49-F238E27FC236}">
                <a16:creationId xmlns:a16="http://schemas.microsoft.com/office/drawing/2014/main" id="{DF503DB5-AEDD-1649-9868-F506EC2FAD9D}"/>
              </a:ext>
            </a:extLst>
          </p:cNvPr>
          <p:cNvSpPr txBox="1"/>
          <p:nvPr/>
        </p:nvSpPr>
        <p:spPr>
          <a:xfrm>
            <a:off x="1224425" y="2958457"/>
            <a:ext cx="9944753"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dirty="0">
                <a:latin typeface="Book Antiqua" panose="02040602050305030304" pitchFamily="18" charset="0"/>
              </a:rPr>
              <a:t>Explore Data Analysis</a:t>
            </a:r>
          </a:p>
        </p:txBody>
      </p:sp>
      <p:sp>
        <p:nvSpPr>
          <p:cNvPr id="8" name="TextBox 7">
            <a:extLst>
              <a:ext uri="{FF2B5EF4-FFF2-40B4-BE49-F238E27FC236}">
                <a16:creationId xmlns:a16="http://schemas.microsoft.com/office/drawing/2014/main" id="{043DB333-670E-D541-BDCA-3E7DB217FC10}"/>
              </a:ext>
            </a:extLst>
          </p:cNvPr>
          <p:cNvSpPr txBox="1"/>
          <p:nvPr/>
        </p:nvSpPr>
        <p:spPr>
          <a:xfrm>
            <a:off x="1224425" y="3892171"/>
            <a:ext cx="9950849" cy="584775"/>
          </a:xfrm>
          <a:prstGeom prst="rect">
            <a:avLst/>
          </a:prstGeom>
          <a:solidFill>
            <a:schemeClr val="accent2"/>
          </a:solidFill>
          <a:ln>
            <a:solidFill>
              <a:schemeClr val="accent1"/>
            </a:solidFill>
          </a:ln>
        </p:spPr>
        <p:txBody>
          <a:bodyPr wrap="square" lIns="91440" tIns="45720" rIns="91440" bIns="45720" rtlCol="0" anchor="t">
            <a:spAutoFit/>
          </a:bodyPr>
          <a:lstStyle/>
          <a:p>
            <a:r>
              <a:rPr lang="en-US" sz="3200" dirty="0">
                <a:latin typeface="Book Antiqua"/>
              </a:rPr>
              <a:t>System Demo</a:t>
            </a:r>
            <a:endParaRPr lang="en-US" sz="3200" dirty="0">
              <a:latin typeface="Book Antiqua" panose="02040602050305030304" pitchFamily="18" charset="0"/>
            </a:endParaRPr>
          </a:p>
        </p:txBody>
      </p:sp>
      <p:sp>
        <p:nvSpPr>
          <p:cNvPr id="9" name="TextBox 8">
            <a:extLst>
              <a:ext uri="{FF2B5EF4-FFF2-40B4-BE49-F238E27FC236}">
                <a16:creationId xmlns:a16="http://schemas.microsoft.com/office/drawing/2014/main" id="{8558DC17-A1D8-574C-800A-6CF65C994D93}"/>
              </a:ext>
            </a:extLst>
          </p:cNvPr>
          <p:cNvSpPr txBox="1"/>
          <p:nvPr/>
        </p:nvSpPr>
        <p:spPr>
          <a:xfrm>
            <a:off x="1230520" y="4825885"/>
            <a:ext cx="9950849"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dirty="0">
                <a:latin typeface="Book Antiqua" panose="02040602050305030304" pitchFamily="18" charset="0"/>
              </a:rPr>
              <a:t>Result &amp; conclusion</a:t>
            </a:r>
          </a:p>
        </p:txBody>
      </p:sp>
      <p:pic>
        <p:nvPicPr>
          <p:cNvPr id="10" name="Content Placeholder 4" descr="Car with solid fill">
            <a:extLst>
              <a:ext uri="{FF2B5EF4-FFF2-40B4-BE49-F238E27FC236}">
                <a16:creationId xmlns:a16="http://schemas.microsoft.com/office/drawing/2014/main" id="{ACEE69ED-0A8C-4FA7-B8C3-B696B17CA4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spTree>
    <p:extLst>
      <p:ext uri="{BB962C8B-B14F-4D97-AF65-F5344CB8AC3E}">
        <p14:creationId xmlns:p14="http://schemas.microsoft.com/office/powerpoint/2010/main" val="254065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1248-CE29-4FD1-AE3A-87502EB966F1}"/>
              </a:ext>
            </a:extLst>
          </p:cNvPr>
          <p:cNvSpPr>
            <a:spLocks noGrp="1"/>
          </p:cNvSpPr>
          <p:nvPr>
            <p:ph type="title"/>
          </p:nvPr>
        </p:nvSpPr>
        <p:spPr/>
        <p:txBody>
          <a:bodyPr/>
          <a:lstStyle/>
          <a:p>
            <a:r>
              <a:rPr lang="en-US" dirty="0">
                <a:latin typeface="Book Antiqua" panose="02040602050305030304" pitchFamily="18" charset="0"/>
              </a:rPr>
              <a:t>The factors included in the </a:t>
            </a:r>
            <a:br>
              <a:rPr lang="en-US" dirty="0">
                <a:latin typeface="Book Antiqua" panose="02040602050305030304" pitchFamily="18" charset="0"/>
              </a:rPr>
            </a:br>
            <a:r>
              <a:rPr lang="en-US" dirty="0">
                <a:latin typeface="Book Antiqua" panose="02040602050305030304" pitchFamily="18" charset="0"/>
              </a:rPr>
              <a:t>Price Recommendation System  </a:t>
            </a:r>
          </a:p>
        </p:txBody>
      </p:sp>
      <p:pic>
        <p:nvPicPr>
          <p:cNvPr id="1026" name="Picture 2" descr="System Icons - Free Download, PNG and SVG">
            <a:extLst>
              <a:ext uri="{FF2B5EF4-FFF2-40B4-BE49-F238E27FC236}">
                <a16:creationId xmlns:a16="http://schemas.microsoft.com/office/drawing/2014/main" id="{00D90E59-E1B6-419C-8115-488214709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6185" y="2685456"/>
            <a:ext cx="2031125" cy="2031125"/>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72C315B-3D5A-4718-B4DC-7F210B9CBB23}"/>
              </a:ext>
            </a:extLst>
          </p:cNvPr>
          <p:cNvSpPr/>
          <p:nvPr/>
        </p:nvSpPr>
        <p:spPr>
          <a:xfrm>
            <a:off x="4472792" y="3229784"/>
            <a:ext cx="1028890" cy="783771"/>
          </a:xfrm>
          <a:prstGeom prst="rightArrow">
            <a:avLst/>
          </a:prstGeom>
          <a:solidFill>
            <a:srgbClr val="ED7D3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8E5F3F9-4652-471A-957B-3CDBA6619240}"/>
              </a:ext>
            </a:extLst>
          </p:cNvPr>
          <p:cNvSpPr/>
          <p:nvPr/>
        </p:nvSpPr>
        <p:spPr>
          <a:xfrm>
            <a:off x="7944455" y="3230439"/>
            <a:ext cx="1028890" cy="783771"/>
          </a:xfrm>
          <a:prstGeom prst="rightArrow">
            <a:avLst/>
          </a:prstGeom>
          <a:solidFill>
            <a:srgbClr val="ED7D3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8DEF82A-05CB-4651-9658-FBA4564B4E47}"/>
              </a:ext>
            </a:extLst>
          </p:cNvPr>
          <p:cNvGrpSpPr/>
          <p:nvPr/>
        </p:nvGrpSpPr>
        <p:grpSpPr>
          <a:xfrm>
            <a:off x="9278926" y="2428176"/>
            <a:ext cx="1997693" cy="2301767"/>
            <a:chOff x="8637353" y="2292502"/>
            <a:chExt cx="2305053" cy="2301767"/>
          </a:xfrm>
        </p:grpSpPr>
        <p:pic>
          <p:nvPicPr>
            <p:cNvPr id="1028" name="Picture 4" descr="Recommendation Icons - Download Free Vector Icons | Noun Project">
              <a:extLst>
                <a:ext uri="{FF2B5EF4-FFF2-40B4-BE49-F238E27FC236}">
                  <a16:creationId xmlns:a16="http://schemas.microsoft.com/office/drawing/2014/main" id="{7CDA4A46-414A-4583-B85D-B3089419E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7353" y="2689269"/>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7F177B2-B0E0-4656-8B93-28577DAD7A34}"/>
                </a:ext>
              </a:extLst>
            </p:cNvPr>
            <p:cNvSpPr/>
            <p:nvPr/>
          </p:nvSpPr>
          <p:spPr>
            <a:xfrm>
              <a:off x="9616966" y="2689269"/>
              <a:ext cx="1325440" cy="1190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Price tag Icon | 100 Free Solid Iconset | Roundicons.com">
              <a:extLst>
                <a:ext uri="{FF2B5EF4-FFF2-40B4-BE49-F238E27FC236}">
                  <a16:creationId xmlns:a16="http://schemas.microsoft.com/office/drawing/2014/main" id="{21BFAB98-79AC-40E7-8559-4C4192B1E1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61" r="17593" b="5226"/>
            <a:stretch/>
          </p:blipFill>
          <p:spPr bwMode="auto">
            <a:xfrm>
              <a:off x="9523134" y="2292502"/>
              <a:ext cx="952500" cy="145962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Total Mileage Svg Png Icon Free Download (#292168) - OnlineWebFonts.COM">
            <a:extLst>
              <a:ext uri="{FF2B5EF4-FFF2-40B4-BE49-F238E27FC236}">
                <a16:creationId xmlns:a16="http://schemas.microsoft.com/office/drawing/2014/main" id="{8CB94D42-51FA-41C8-B6C7-90842A983C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9069" y="3842987"/>
            <a:ext cx="1150794" cy="79999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Year icon PNG and SVG Vector Free Download">
            <a:extLst>
              <a:ext uri="{FF2B5EF4-FFF2-40B4-BE49-F238E27FC236}">
                <a16:creationId xmlns:a16="http://schemas.microsoft.com/office/drawing/2014/main" id="{66D92E2F-02B7-4666-9BEC-B6F174B909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2656" y="2552577"/>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acial Color Icon Svg Png Icon Free Download (#198226) - OnlineWebFonts.COM">
            <a:extLst>
              <a:ext uri="{FF2B5EF4-FFF2-40B4-BE49-F238E27FC236}">
                <a16:creationId xmlns:a16="http://schemas.microsoft.com/office/drawing/2014/main" id="{692F2C93-BF44-4D4B-A617-B789AA4DF3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3741" y="3845702"/>
            <a:ext cx="1139469" cy="93708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lack Simple Car Icon | Car icons, Icon, Car illustration">
            <a:extLst>
              <a:ext uri="{FF2B5EF4-FFF2-40B4-BE49-F238E27FC236}">
                <a16:creationId xmlns:a16="http://schemas.microsoft.com/office/drawing/2014/main" id="{AA623D36-3182-4815-92DB-82B4BE49D81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947" t="23535" r="21899" b="23119"/>
          <a:stretch/>
        </p:blipFill>
        <p:spPr bwMode="auto">
          <a:xfrm>
            <a:off x="1259443" y="2672971"/>
            <a:ext cx="1532253" cy="1029858"/>
          </a:xfrm>
          <a:prstGeom prst="rect">
            <a:avLst/>
          </a:prstGeom>
          <a:noFill/>
          <a:extLst>
            <a:ext uri="{909E8E84-426E-40DD-AFC4-6F175D3DCCD1}">
              <a14:hiddenFill xmlns:a14="http://schemas.microsoft.com/office/drawing/2010/main">
                <a:solidFill>
                  <a:srgbClr val="FFFFFF"/>
                </a:solidFill>
              </a14:hiddenFill>
            </a:ext>
          </a:extLst>
        </p:spPr>
      </p:pic>
      <p:pic>
        <p:nvPicPr>
          <p:cNvPr id="25" name="Content Placeholder 4" descr="Car with solid fill">
            <a:extLst>
              <a:ext uri="{FF2B5EF4-FFF2-40B4-BE49-F238E27FC236}">
                <a16:creationId xmlns:a16="http://schemas.microsoft.com/office/drawing/2014/main" id="{11AD4ED4-3421-4E82-8632-4AE522DF54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7600" y="5653294"/>
            <a:ext cx="914400" cy="914400"/>
          </a:xfrm>
          <a:prstGeom prst="rect">
            <a:avLst/>
          </a:prstGeom>
        </p:spPr>
      </p:pic>
    </p:spTree>
    <p:extLst>
      <p:ext uri="{BB962C8B-B14F-4D97-AF65-F5344CB8AC3E}">
        <p14:creationId xmlns:p14="http://schemas.microsoft.com/office/powerpoint/2010/main" val="4161603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FB0F-2138-43EF-8D4E-6F6D63CDA512}"/>
              </a:ext>
            </a:extLst>
          </p:cNvPr>
          <p:cNvSpPr>
            <a:spLocks noGrp="1"/>
          </p:cNvSpPr>
          <p:nvPr>
            <p:ph type="title"/>
          </p:nvPr>
        </p:nvSpPr>
        <p:spPr/>
        <p:txBody>
          <a:bodyPr/>
          <a:lstStyle/>
          <a:p>
            <a:r>
              <a:rPr lang="en-US" dirty="0">
                <a:latin typeface="Book Antiqua" panose="02040602050305030304" pitchFamily="18" charset="0"/>
              </a:rPr>
              <a:t>System Demo</a:t>
            </a:r>
          </a:p>
        </p:txBody>
      </p:sp>
      <p:pic>
        <p:nvPicPr>
          <p:cNvPr id="8" name="Picture 7">
            <a:extLst>
              <a:ext uri="{FF2B5EF4-FFF2-40B4-BE49-F238E27FC236}">
                <a16:creationId xmlns:a16="http://schemas.microsoft.com/office/drawing/2014/main" id="{6662C1C2-CABA-451C-9705-EC617DEB4B14}"/>
              </a:ext>
            </a:extLst>
          </p:cNvPr>
          <p:cNvPicPr>
            <a:picLocks noChangeAspect="1"/>
          </p:cNvPicPr>
          <p:nvPr/>
        </p:nvPicPr>
        <p:blipFill>
          <a:blip r:embed="rId2"/>
          <a:stretch>
            <a:fillRect/>
          </a:stretch>
        </p:blipFill>
        <p:spPr>
          <a:xfrm>
            <a:off x="1249487" y="2397960"/>
            <a:ext cx="9911661" cy="1036762"/>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69B8E1AD-6DE2-4108-9362-DA32890266D5}"/>
              </a:ext>
            </a:extLst>
          </p:cNvPr>
          <p:cNvSpPr txBox="1"/>
          <p:nvPr/>
        </p:nvSpPr>
        <p:spPr>
          <a:xfrm>
            <a:off x="3439698" y="3062032"/>
            <a:ext cx="607859" cy="369332"/>
          </a:xfrm>
          <a:prstGeom prst="rect">
            <a:avLst/>
          </a:prstGeom>
          <a:noFill/>
        </p:spPr>
        <p:txBody>
          <a:bodyPr wrap="none" rtlCol="0">
            <a:spAutoFit/>
          </a:bodyPr>
          <a:lstStyle/>
          <a:p>
            <a:r>
              <a:rPr lang="en-US" b="1" dirty="0">
                <a:solidFill>
                  <a:srgbClr val="002060"/>
                </a:solidFill>
                <a:latin typeface="Times New Roman" panose="02020603050405020304" pitchFamily="18" charset="0"/>
                <a:cs typeface="Times New Roman" panose="02020603050405020304" pitchFamily="18" charset="0"/>
              </a:rPr>
              <a:t>ford</a:t>
            </a:r>
          </a:p>
        </p:txBody>
      </p:sp>
      <p:pic>
        <p:nvPicPr>
          <p:cNvPr id="11" name="Picture 10">
            <a:extLst>
              <a:ext uri="{FF2B5EF4-FFF2-40B4-BE49-F238E27FC236}">
                <a16:creationId xmlns:a16="http://schemas.microsoft.com/office/drawing/2014/main" id="{A79E8960-B819-4FD1-AEC2-538B43FDD7CF}"/>
              </a:ext>
            </a:extLst>
          </p:cNvPr>
          <p:cNvPicPr>
            <a:picLocks noChangeAspect="1"/>
          </p:cNvPicPr>
          <p:nvPr/>
        </p:nvPicPr>
        <p:blipFill>
          <a:blip r:embed="rId3"/>
          <a:stretch>
            <a:fillRect/>
          </a:stretch>
        </p:blipFill>
        <p:spPr>
          <a:xfrm>
            <a:off x="1254929" y="3898623"/>
            <a:ext cx="9906218" cy="1527811"/>
          </a:xfrm>
          <a:prstGeom prst="rect">
            <a:avLst/>
          </a:prstGeom>
          <a:ln>
            <a:solidFill>
              <a:schemeClr val="bg1">
                <a:lumMod val="75000"/>
              </a:schemeClr>
            </a:solidFill>
          </a:ln>
        </p:spPr>
      </p:pic>
      <p:sp>
        <p:nvSpPr>
          <p:cNvPr id="12" name="TextBox 11">
            <a:extLst>
              <a:ext uri="{FF2B5EF4-FFF2-40B4-BE49-F238E27FC236}">
                <a16:creationId xmlns:a16="http://schemas.microsoft.com/office/drawing/2014/main" id="{7CCE3E0E-F83A-4934-AA57-0D7D57B33C49}"/>
              </a:ext>
            </a:extLst>
          </p:cNvPr>
          <p:cNvSpPr txBox="1"/>
          <p:nvPr/>
        </p:nvSpPr>
        <p:spPr>
          <a:xfrm>
            <a:off x="3904629" y="5057102"/>
            <a:ext cx="679994" cy="369332"/>
          </a:xfrm>
          <a:prstGeom prst="rect">
            <a:avLst/>
          </a:prstGeom>
          <a:noFill/>
        </p:spPr>
        <p:txBody>
          <a:bodyPr wrap="none" rtlCol="0">
            <a:spAutoFit/>
          </a:bodyPr>
          <a:lstStyle/>
          <a:p>
            <a:r>
              <a:rPr lang="en-US" b="1" dirty="0">
                <a:solidFill>
                  <a:srgbClr val="002060"/>
                </a:solidFill>
                <a:latin typeface="Times New Roman" panose="02020603050405020304" pitchFamily="18" charset="0"/>
                <a:cs typeface="Times New Roman" panose="02020603050405020304" pitchFamily="18" charset="0"/>
              </a:rPr>
              <a:t>f-150</a:t>
            </a:r>
          </a:p>
        </p:txBody>
      </p:sp>
      <p:pic>
        <p:nvPicPr>
          <p:cNvPr id="15" name="Content Placeholder 4" descr="Car with solid fill">
            <a:extLst>
              <a:ext uri="{FF2B5EF4-FFF2-40B4-BE49-F238E27FC236}">
                <a16:creationId xmlns:a16="http://schemas.microsoft.com/office/drawing/2014/main" id="{201F60E9-5325-466D-8138-85AE41AD96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653294"/>
            <a:ext cx="914400" cy="914400"/>
          </a:xfrm>
          <a:prstGeom prst="rect">
            <a:avLst/>
          </a:prstGeom>
        </p:spPr>
      </p:pic>
    </p:spTree>
    <p:extLst>
      <p:ext uri="{BB962C8B-B14F-4D97-AF65-F5344CB8AC3E}">
        <p14:creationId xmlns:p14="http://schemas.microsoft.com/office/powerpoint/2010/main" val="5576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FB0F-2138-43EF-8D4E-6F6D63CDA512}"/>
              </a:ext>
            </a:extLst>
          </p:cNvPr>
          <p:cNvSpPr>
            <a:spLocks noGrp="1"/>
          </p:cNvSpPr>
          <p:nvPr>
            <p:ph type="title"/>
          </p:nvPr>
        </p:nvSpPr>
        <p:spPr>
          <a:xfrm>
            <a:off x="1097280" y="192007"/>
            <a:ext cx="10058400" cy="1450757"/>
          </a:xfrm>
        </p:spPr>
        <p:txBody>
          <a:bodyPr/>
          <a:lstStyle/>
          <a:p>
            <a:r>
              <a:rPr lang="en-US" dirty="0">
                <a:latin typeface="Book Antiqua" panose="02040602050305030304" pitchFamily="18" charset="0"/>
              </a:rPr>
              <a:t>System Demo - Continue</a:t>
            </a:r>
          </a:p>
        </p:txBody>
      </p:sp>
      <p:pic>
        <p:nvPicPr>
          <p:cNvPr id="4" name="Picture 3">
            <a:extLst>
              <a:ext uri="{FF2B5EF4-FFF2-40B4-BE49-F238E27FC236}">
                <a16:creationId xmlns:a16="http://schemas.microsoft.com/office/drawing/2014/main" id="{C3B18DF0-3E4F-4EB4-B4E3-3A02921134DE}"/>
              </a:ext>
            </a:extLst>
          </p:cNvPr>
          <p:cNvPicPr>
            <a:picLocks noChangeAspect="1"/>
          </p:cNvPicPr>
          <p:nvPr/>
        </p:nvPicPr>
        <p:blipFill>
          <a:blip r:embed="rId3"/>
          <a:stretch>
            <a:fillRect/>
          </a:stretch>
        </p:blipFill>
        <p:spPr>
          <a:xfrm>
            <a:off x="1136999" y="1790101"/>
            <a:ext cx="9032663" cy="4369005"/>
          </a:xfrm>
          <a:prstGeom prst="rect">
            <a:avLst/>
          </a:prstGeom>
        </p:spPr>
      </p:pic>
      <p:sp>
        <p:nvSpPr>
          <p:cNvPr id="12" name="TextBox 11">
            <a:extLst>
              <a:ext uri="{FF2B5EF4-FFF2-40B4-BE49-F238E27FC236}">
                <a16:creationId xmlns:a16="http://schemas.microsoft.com/office/drawing/2014/main" id="{7CCE3E0E-F83A-4934-AA57-0D7D57B33C49}"/>
              </a:ext>
            </a:extLst>
          </p:cNvPr>
          <p:cNvSpPr txBox="1"/>
          <p:nvPr/>
        </p:nvSpPr>
        <p:spPr>
          <a:xfrm>
            <a:off x="2888152" y="5838043"/>
            <a:ext cx="652743" cy="369332"/>
          </a:xfrm>
          <a:prstGeom prst="rect">
            <a:avLst/>
          </a:prstGeom>
          <a:noFill/>
        </p:spPr>
        <p:txBody>
          <a:bodyPr wrap="none" rtlCol="0">
            <a:spAutoFit/>
          </a:bodyPr>
          <a:lstStyle/>
          <a:p>
            <a:r>
              <a:rPr lang="en-US" b="1" dirty="0">
                <a:solidFill>
                  <a:srgbClr val="002060"/>
                </a:solidFill>
                <a:latin typeface="Times New Roman" panose="02020603050405020304" pitchFamily="18" charset="0"/>
                <a:cs typeface="Times New Roman" panose="02020603050405020304" pitchFamily="18" charset="0"/>
              </a:rPr>
              <a:t>2016</a:t>
            </a:r>
          </a:p>
        </p:txBody>
      </p:sp>
      <p:pic>
        <p:nvPicPr>
          <p:cNvPr id="7" name="Picture 6">
            <a:extLst>
              <a:ext uri="{FF2B5EF4-FFF2-40B4-BE49-F238E27FC236}">
                <a16:creationId xmlns:a16="http://schemas.microsoft.com/office/drawing/2014/main" id="{6FBE3958-3191-42C5-983D-3605ACDA8332}"/>
              </a:ext>
            </a:extLst>
          </p:cNvPr>
          <p:cNvPicPr>
            <a:picLocks noChangeAspect="1"/>
          </p:cNvPicPr>
          <p:nvPr/>
        </p:nvPicPr>
        <p:blipFill>
          <a:blip r:embed="rId4"/>
          <a:stretch>
            <a:fillRect/>
          </a:stretch>
        </p:blipFill>
        <p:spPr>
          <a:xfrm>
            <a:off x="6283318" y="2947400"/>
            <a:ext cx="5907369" cy="3208679"/>
          </a:xfrm>
          <a:prstGeom prst="rect">
            <a:avLst/>
          </a:prstGeom>
        </p:spPr>
      </p:pic>
      <p:sp>
        <p:nvSpPr>
          <p:cNvPr id="13" name="TextBox 12">
            <a:extLst>
              <a:ext uri="{FF2B5EF4-FFF2-40B4-BE49-F238E27FC236}">
                <a16:creationId xmlns:a16="http://schemas.microsoft.com/office/drawing/2014/main" id="{81350ACE-1556-4278-9EB6-20110E5425B9}"/>
              </a:ext>
            </a:extLst>
          </p:cNvPr>
          <p:cNvSpPr txBox="1"/>
          <p:nvPr/>
        </p:nvSpPr>
        <p:spPr>
          <a:xfrm>
            <a:off x="8359993" y="5837041"/>
            <a:ext cx="769763" cy="369332"/>
          </a:xfrm>
          <a:prstGeom prst="rect">
            <a:avLst/>
          </a:prstGeom>
          <a:noFill/>
        </p:spPr>
        <p:txBody>
          <a:bodyPr wrap="none" rtlCol="0">
            <a:spAutoFit/>
          </a:bodyPr>
          <a:lstStyle/>
          <a:p>
            <a:r>
              <a:rPr lang="en-US" b="1" dirty="0">
                <a:solidFill>
                  <a:srgbClr val="002060"/>
                </a:solidFill>
                <a:latin typeface="Times New Roman" panose="02020603050405020304" pitchFamily="18" charset="0"/>
                <a:cs typeface="Times New Roman" panose="02020603050405020304" pitchFamily="18" charset="0"/>
              </a:rPr>
              <a:t>50000</a:t>
            </a:r>
          </a:p>
        </p:txBody>
      </p:sp>
      <p:pic>
        <p:nvPicPr>
          <p:cNvPr id="14" name="Content Placeholder 4" descr="Car with solid fill">
            <a:extLst>
              <a:ext uri="{FF2B5EF4-FFF2-40B4-BE49-F238E27FC236}">
                <a16:creationId xmlns:a16="http://schemas.microsoft.com/office/drawing/2014/main" id="{F4024914-3BED-4FB0-A2CE-D38DE01E03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7600" y="5653294"/>
            <a:ext cx="914400" cy="914400"/>
          </a:xfrm>
          <a:prstGeom prst="rect">
            <a:avLst/>
          </a:prstGeom>
        </p:spPr>
      </p:pic>
      <p:sp>
        <p:nvSpPr>
          <p:cNvPr id="3" name="TextBox 2">
            <a:extLst>
              <a:ext uri="{FF2B5EF4-FFF2-40B4-BE49-F238E27FC236}">
                <a16:creationId xmlns:a16="http://schemas.microsoft.com/office/drawing/2014/main" id="{41DCF5E7-BDC5-481F-8608-17737B4C7C91}"/>
              </a:ext>
            </a:extLst>
          </p:cNvPr>
          <p:cNvSpPr txBox="1"/>
          <p:nvPr/>
        </p:nvSpPr>
        <p:spPr>
          <a:xfrm>
            <a:off x="1226344" y="2908697"/>
            <a:ext cx="4267200" cy="378857"/>
          </a:xfrm>
          <a:prstGeom prst="rect">
            <a:avLst/>
          </a:prstGeom>
          <a:solidFill>
            <a:schemeClr val="accent1">
              <a:lumMod val="20000"/>
              <a:lumOff val="80000"/>
            </a:schemeClr>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Book Antiqua"/>
              </a:rPr>
              <a:t>Ford (f-150): number of cars </a:t>
            </a:r>
            <a:r>
              <a:rPr lang="en-US" b="1" dirty="0" err="1">
                <a:solidFill>
                  <a:schemeClr val="tx1"/>
                </a:solidFill>
                <a:latin typeface="Book Antiqua"/>
              </a:rPr>
              <a:t>v.s</a:t>
            </a:r>
            <a:r>
              <a:rPr lang="en-US" b="1" dirty="0">
                <a:solidFill>
                  <a:schemeClr val="tx1"/>
                </a:solidFill>
                <a:latin typeface="Book Antiqua"/>
              </a:rPr>
              <a:t>. years</a:t>
            </a:r>
            <a:endParaRPr lang="en-US">
              <a:solidFill>
                <a:schemeClr val="tx1"/>
              </a:solidFill>
              <a:cs typeface="Calibri"/>
            </a:endParaRPr>
          </a:p>
        </p:txBody>
      </p:sp>
      <p:sp>
        <p:nvSpPr>
          <p:cNvPr id="5" name="TextBox 4">
            <a:extLst>
              <a:ext uri="{FF2B5EF4-FFF2-40B4-BE49-F238E27FC236}">
                <a16:creationId xmlns:a16="http://schemas.microsoft.com/office/drawing/2014/main" id="{342C9E7D-E087-4748-A465-159AA81BB168}"/>
              </a:ext>
            </a:extLst>
          </p:cNvPr>
          <p:cNvSpPr txBox="1"/>
          <p:nvPr/>
        </p:nvSpPr>
        <p:spPr>
          <a:xfrm>
            <a:off x="5900737" y="2914650"/>
            <a:ext cx="5472113" cy="369332"/>
          </a:xfrm>
          <a:prstGeom prst="rect">
            <a:avLst/>
          </a:prstGeom>
          <a:solidFill>
            <a:schemeClr val="accent1">
              <a:lumMod val="20000"/>
              <a:lumOff val="80000"/>
            </a:schemeClr>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Book Antiqua"/>
              </a:rPr>
              <a:t>Ford (f-150): number of cars </a:t>
            </a:r>
            <a:r>
              <a:rPr lang="en-US" b="1" dirty="0" err="1">
                <a:solidFill>
                  <a:schemeClr val="tx1"/>
                </a:solidFill>
                <a:latin typeface="Book Antiqua"/>
              </a:rPr>
              <a:t>v.s</a:t>
            </a:r>
            <a:r>
              <a:rPr lang="en-US" b="1" dirty="0">
                <a:solidFill>
                  <a:schemeClr val="tx1"/>
                </a:solidFill>
                <a:latin typeface="Book Antiqua"/>
              </a:rPr>
              <a:t>. Odometer in 2016</a:t>
            </a:r>
            <a:endParaRPr lang="en-US">
              <a:solidFill>
                <a:schemeClr val="tx1"/>
              </a:solidFill>
              <a:ea typeface="+mn-lt"/>
              <a:cs typeface="+mn-lt"/>
            </a:endParaRPr>
          </a:p>
        </p:txBody>
      </p:sp>
    </p:spTree>
    <p:extLst>
      <p:ext uri="{BB962C8B-B14F-4D97-AF65-F5344CB8AC3E}">
        <p14:creationId xmlns:p14="http://schemas.microsoft.com/office/powerpoint/2010/main" val="91499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FB0F-2138-43EF-8D4E-6F6D63CDA512}"/>
              </a:ext>
            </a:extLst>
          </p:cNvPr>
          <p:cNvSpPr>
            <a:spLocks noGrp="1"/>
          </p:cNvSpPr>
          <p:nvPr>
            <p:ph type="title"/>
          </p:nvPr>
        </p:nvSpPr>
        <p:spPr>
          <a:xfrm>
            <a:off x="1097280" y="192007"/>
            <a:ext cx="10058400" cy="1450757"/>
          </a:xfrm>
        </p:spPr>
        <p:txBody>
          <a:bodyPr/>
          <a:lstStyle/>
          <a:p>
            <a:r>
              <a:rPr lang="en-US" dirty="0">
                <a:latin typeface="Book Antiqua" panose="02040602050305030304" pitchFamily="18" charset="0"/>
              </a:rPr>
              <a:t>System Demo - Continue</a:t>
            </a:r>
          </a:p>
        </p:txBody>
      </p:sp>
      <p:pic>
        <p:nvPicPr>
          <p:cNvPr id="5" name="Picture 4">
            <a:extLst>
              <a:ext uri="{FF2B5EF4-FFF2-40B4-BE49-F238E27FC236}">
                <a16:creationId xmlns:a16="http://schemas.microsoft.com/office/drawing/2014/main" id="{8F73F331-2A52-4E19-B2D2-E5FD86A9E4A2}"/>
              </a:ext>
            </a:extLst>
          </p:cNvPr>
          <p:cNvPicPr>
            <a:picLocks noChangeAspect="1"/>
          </p:cNvPicPr>
          <p:nvPr/>
        </p:nvPicPr>
        <p:blipFill rotWithShape="1">
          <a:blip r:embed="rId3"/>
          <a:srcRect t="2342"/>
          <a:stretch/>
        </p:blipFill>
        <p:spPr>
          <a:xfrm>
            <a:off x="1216337" y="1831135"/>
            <a:ext cx="4908377" cy="4462225"/>
          </a:xfrm>
          <a:prstGeom prst="rect">
            <a:avLst/>
          </a:prstGeom>
        </p:spPr>
      </p:pic>
      <p:sp>
        <p:nvSpPr>
          <p:cNvPr id="9" name="TextBox 8">
            <a:extLst>
              <a:ext uri="{FF2B5EF4-FFF2-40B4-BE49-F238E27FC236}">
                <a16:creationId xmlns:a16="http://schemas.microsoft.com/office/drawing/2014/main" id="{7A018884-9014-4AFF-86C5-A3339D9210CE}"/>
              </a:ext>
            </a:extLst>
          </p:cNvPr>
          <p:cNvSpPr txBox="1"/>
          <p:nvPr/>
        </p:nvSpPr>
        <p:spPr>
          <a:xfrm>
            <a:off x="2934076" y="5958485"/>
            <a:ext cx="513923" cy="369332"/>
          </a:xfrm>
          <a:prstGeom prst="rect">
            <a:avLst/>
          </a:prstGeom>
          <a:noFill/>
        </p:spPr>
        <p:txBody>
          <a:bodyPr wrap="none" rtlCol="0">
            <a:spAutoFit/>
          </a:bodyPr>
          <a:lstStyle/>
          <a:p>
            <a:r>
              <a:rPr lang="en-US" b="1" dirty="0">
                <a:solidFill>
                  <a:srgbClr val="002060"/>
                </a:solidFill>
                <a:latin typeface="Times New Roman" panose="02020603050405020304" pitchFamily="18" charset="0"/>
                <a:cs typeface="Times New Roman" panose="02020603050405020304" pitchFamily="18" charset="0"/>
              </a:rPr>
              <a:t>red</a:t>
            </a:r>
          </a:p>
        </p:txBody>
      </p:sp>
      <p:pic>
        <p:nvPicPr>
          <p:cNvPr id="11" name="Picture 10">
            <a:extLst>
              <a:ext uri="{FF2B5EF4-FFF2-40B4-BE49-F238E27FC236}">
                <a16:creationId xmlns:a16="http://schemas.microsoft.com/office/drawing/2014/main" id="{E080778E-72C4-45D4-BEFD-F71FE3A4D692}"/>
              </a:ext>
            </a:extLst>
          </p:cNvPr>
          <p:cNvPicPr>
            <a:picLocks noChangeAspect="1"/>
          </p:cNvPicPr>
          <p:nvPr/>
        </p:nvPicPr>
        <p:blipFill>
          <a:blip r:embed="rId4"/>
          <a:stretch>
            <a:fillRect/>
          </a:stretch>
        </p:blipFill>
        <p:spPr>
          <a:xfrm>
            <a:off x="5890953" y="2858461"/>
            <a:ext cx="5343892" cy="2121753"/>
          </a:xfrm>
          <a:prstGeom prst="rect">
            <a:avLst/>
          </a:prstGeom>
        </p:spPr>
      </p:pic>
      <p:sp>
        <p:nvSpPr>
          <p:cNvPr id="15" name="TextBox 14">
            <a:extLst>
              <a:ext uri="{FF2B5EF4-FFF2-40B4-BE49-F238E27FC236}">
                <a16:creationId xmlns:a16="http://schemas.microsoft.com/office/drawing/2014/main" id="{6C4E72D6-31D2-4B23-9B38-9F5D34068E86}"/>
              </a:ext>
            </a:extLst>
          </p:cNvPr>
          <p:cNvSpPr txBox="1"/>
          <p:nvPr/>
        </p:nvSpPr>
        <p:spPr>
          <a:xfrm>
            <a:off x="7421055" y="4572071"/>
            <a:ext cx="300082" cy="369332"/>
          </a:xfrm>
          <a:prstGeom prst="rect">
            <a:avLst/>
          </a:prstGeom>
          <a:noFill/>
        </p:spPr>
        <p:txBody>
          <a:bodyPr wrap="none" rtlCol="0">
            <a:spAutoFit/>
          </a:bodyPr>
          <a:lstStyle/>
          <a:p>
            <a:r>
              <a:rPr lang="en-US" b="1" dirty="0">
                <a:solidFill>
                  <a:srgbClr val="002060"/>
                </a:solidFill>
                <a:latin typeface="Times New Roman" panose="02020603050405020304" pitchFamily="18" charset="0"/>
                <a:cs typeface="Times New Roman" panose="02020603050405020304" pitchFamily="18" charset="0"/>
              </a:rPr>
              <a:t>y</a:t>
            </a:r>
          </a:p>
        </p:txBody>
      </p:sp>
      <p:pic>
        <p:nvPicPr>
          <p:cNvPr id="16" name="Content Placeholder 4" descr="Car with solid fill">
            <a:extLst>
              <a:ext uri="{FF2B5EF4-FFF2-40B4-BE49-F238E27FC236}">
                <a16:creationId xmlns:a16="http://schemas.microsoft.com/office/drawing/2014/main" id="{4F0C3575-3E5A-406D-B7BE-7E71F03DB1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7600" y="5653294"/>
            <a:ext cx="914400" cy="914400"/>
          </a:xfrm>
          <a:prstGeom prst="rect">
            <a:avLst/>
          </a:prstGeom>
        </p:spPr>
      </p:pic>
      <p:sp>
        <p:nvSpPr>
          <p:cNvPr id="3" name="TextBox 2">
            <a:extLst>
              <a:ext uri="{FF2B5EF4-FFF2-40B4-BE49-F238E27FC236}">
                <a16:creationId xmlns:a16="http://schemas.microsoft.com/office/drawing/2014/main" id="{40CD26C6-F3E0-4316-8613-3368FE09F3BD}"/>
              </a:ext>
            </a:extLst>
          </p:cNvPr>
          <p:cNvSpPr txBox="1"/>
          <p:nvPr/>
        </p:nvSpPr>
        <p:spPr>
          <a:xfrm>
            <a:off x="1209675" y="2214562"/>
            <a:ext cx="4680347" cy="369332"/>
          </a:xfrm>
          <a:prstGeom prst="rect">
            <a:avLst/>
          </a:prstGeom>
          <a:solidFill>
            <a:schemeClr val="accent1">
              <a:lumMod val="20000"/>
              <a:lumOff val="80000"/>
            </a:schemeClr>
          </a:solidFill>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tx1"/>
                </a:solidFill>
                <a:latin typeface="Book Antiqua"/>
              </a:rPr>
              <a:t>Ford (f-150): </a:t>
            </a:r>
            <a:r>
              <a:rPr lang="en-US" b="1">
                <a:solidFill>
                  <a:schemeClr val="tx1"/>
                </a:solidFill>
                <a:latin typeface="Book Antiqua"/>
              </a:rPr>
              <a:t>percentage </a:t>
            </a:r>
            <a:r>
              <a:rPr lang="en-US" b="1" dirty="0">
                <a:solidFill>
                  <a:schemeClr val="tx1"/>
                </a:solidFill>
                <a:latin typeface="Book Antiqua"/>
              </a:rPr>
              <a:t>of </a:t>
            </a:r>
            <a:r>
              <a:rPr lang="en-US" b="1">
                <a:solidFill>
                  <a:schemeClr val="tx1"/>
                </a:solidFill>
                <a:latin typeface="Book Antiqua"/>
              </a:rPr>
              <a:t>car type in </a:t>
            </a:r>
            <a:r>
              <a:rPr lang="en-US" b="1" dirty="0">
                <a:solidFill>
                  <a:schemeClr val="tx1"/>
                </a:solidFill>
                <a:latin typeface="Book Antiqua"/>
              </a:rPr>
              <a:t>2016</a:t>
            </a:r>
            <a:endParaRPr lang="en-US">
              <a:solidFill>
                <a:schemeClr val="tx1"/>
              </a:solidFill>
              <a:cs typeface="Calibri"/>
            </a:endParaRPr>
          </a:p>
        </p:txBody>
      </p:sp>
    </p:spTree>
    <p:extLst>
      <p:ext uri="{BB962C8B-B14F-4D97-AF65-F5344CB8AC3E}">
        <p14:creationId xmlns:p14="http://schemas.microsoft.com/office/powerpoint/2010/main" val="2249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9D04-F382-4C09-889C-0F220E46D201}"/>
              </a:ext>
            </a:extLst>
          </p:cNvPr>
          <p:cNvSpPr>
            <a:spLocks noGrp="1"/>
          </p:cNvSpPr>
          <p:nvPr>
            <p:ph type="title"/>
          </p:nvPr>
        </p:nvSpPr>
        <p:spPr/>
        <p:txBody>
          <a:bodyPr/>
          <a:lstStyle/>
          <a:p>
            <a:r>
              <a:rPr lang="en-US" dirty="0">
                <a:latin typeface="Book Antiqua" panose="02040602050305030304" pitchFamily="18" charset="0"/>
              </a:rPr>
              <a:t>Process the missing data</a:t>
            </a:r>
          </a:p>
        </p:txBody>
      </p:sp>
      <p:pic>
        <p:nvPicPr>
          <p:cNvPr id="5" name="Picture 4">
            <a:extLst>
              <a:ext uri="{FF2B5EF4-FFF2-40B4-BE49-F238E27FC236}">
                <a16:creationId xmlns:a16="http://schemas.microsoft.com/office/drawing/2014/main" id="{B783B2EE-BC3C-4D66-93E0-D4F87FBC091E}"/>
              </a:ext>
            </a:extLst>
          </p:cNvPr>
          <p:cNvPicPr>
            <a:picLocks noChangeAspect="1"/>
          </p:cNvPicPr>
          <p:nvPr/>
        </p:nvPicPr>
        <p:blipFill rotWithShape="1">
          <a:blip r:embed="rId2"/>
          <a:srcRect l="1" r="29250"/>
          <a:stretch/>
        </p:blipFill>
        <p:spPr>
          <a:xfrm>
            <a:off x="1152889" y="1801874"/>
            <a:ext cx="7708216" cy="2111411"/>
          </a:xfrm>
          <a:prstGeom prst="rect">
            <a:avLst/>
          </a:prstGeom>
        </p:spPr>
      </p:pic>
      <p:pic>
        <p:nvPicPr>
          <p:cNvPr id="7" name="Picture 6">
            <a:extLst>
              <a:ext uri="{FF2B5EF4-FFF2-40B4-BE49-F238E27FC236}">
                <a16:creationId xmlns:a16="http://schemas.microsoft.com/office/drawing/2014/main" id="{7CFE4AE1-71AD-4ED5-A9AC-DC24D219BF13}"/>
              </a:ext>
            </a:extLst>
          </p:cNvPr>
          <p:cNvPicPr>
            <a:picLocks noChangeAspect="1"/>
          </p:cNvPicPr>
          <p:nvPr/>
        </p:nvPicPr>
        <p:blipFill rotWithShape="1">
          <a:blip r:embed="rId3"/>
          <a:srcRect t="-1" r="28969" b="3378"/>
          <a:stretch/>
        </p:blipFill>
        <p:spPr>
          <a:xfrm>
            <a:off x="1154425" y="3915216"/>
            <a:ext cx="7738697" cy="383855"/>
          </a:xfrm>
          <a:prstGeom prst="rect">
            <a:avLst/>
          </a:prstGeom>
        </p:spPr>
      </p:pic>
      <p:pic>
        <p:nvPicPr>
          <p:cNvPr id="9" name="Picture 8">
            <a:extLst>
              <a:ext uri="{FF2B5EF4-FFF2-40B4-BE49-F238E27FC236}">
                <a16:creationId xmlns:a16="http://schemas.microsoft.com/office/drawing/2014/main" id="{42965327-5A82-4BE7-9FB7-C62EEF661534}"/>
              </a:ext>
            </a:extLst>
          </p:cNvPr>
          <p:cNvPicPr>
            <a:picLocks noChangeAspect="1"/>
          </p:cNvPicPr>
          <p:nvPr/>
        </p:nvPicPr>
        <p:blipFill rotWithShape="1">
          <a:blip r:embed="rId4"/>
          <a:srcRect r="28911" b="1384"/>
          <a:stretch/>
        </p:blipFill>
        <p:spPr>
          <a:xfrm>
            <a:off x="1154425" y="4352495"/>
            <a:ext cx="7738697" cy="914401"/>
          </a:xfrm>
          <a:prstGeom prst="rect">
            <a:avLst/>
          </a:prstGeom>
        </p:spPr>
      </p:pic>
      <p:sp>
        <p:nvSpPr>
          <p:cNvPr id="22" name="Rectangle: Rounded Corners 21">
            <a:extLst>
              <a:ext uri="{FF2B5EF4-FFF2-40B4-BE49-F238E27FC236}">
                <a16:creationId xmlns:a16="http://schemas.microsoft.com/office/drawing/2014/main" id="{12FD5B04-613D-47F0-B002-9975F3178E3D}"/>
              </a:ext>
            </a:extLst>
          </p:cNvPr>
          <p:cNvSpPr/>
          <p:nvPr/>
        </p:nvSpPr>
        <p:spPr>
          <a:xfrm>
            <a:off x="8170709" y="3485958"/>
            <a:ext cx="2992425" cy="2339310"/>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descr="Car with solid fill">
            <a:extLst>
              <a:ext uri="{FF2B5EF4-FFF2-40B4-BE49-F238E27FC236}">
                <a16:creationId xmlns:a16="http://schemas.microsoft.com/office/drawing/2014/main" id="{A38E993E-99A5-4A8A-8907-741E4ABBD7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7600" y="5653294"/>
            <a:ext cx="914400" cy="914400"/>
          </a:xfrm>
          <a:prstGeom prst="rect">
            <a:avLst/>
          </a:prstGeom>
        </p:spPr>
      </p:pic>
      <p:sp>
        <p:nvSpPr>
          <p:cNvPr id="21" name="TextBox 20">
            <a:extLst>
              <a:ext uri="{FF2B5EF4-FFF2-40B4-BE49-F238E27FC236}">
                <a16:creationId xmlns:a16="http://schemas.microsoft.com/office/drawing/2014/main" id="{6BE8F519-CBD2-4E86-ABC7-D5D74BF73BB9}"/>
              </a:ext>
            </a:extLst>
          </p:cNvPr>
          <p:cNvSpPr txBox="1"/>
          <p:nvPr/>
        </p:nvSpPr>
        <p:spPr>
          <a:xfrm>
            <a:off x="8204845" y="3565556"/>
            <a:ext cx="3071431" cy="230832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For year and odometer, use</a:t>
            </a:r>
          </a:p>
          <a:p>
            <a:r>
              <a:rPr lang="en-US" b="1" i="0" dirty="0" err="1">
                <a:effectLst/>
                <a:latin typeface="Times New Roman" panose="02020603050405020304" pitchFamily="18" charset="0"/>
                <a:cs typeface="Times New Roman" panose="02020603050405020304" pitchFamily="18" charset="0"/>
              </a:rPr>
              <a:t>fillna</a:t>
            </a:r>
            <a:r>
              <a:rPr lang="en-US" b="1" i="0" dirty="0">
                <a:effectLst/>
                <a:latin typeface="Times New Roman" panose="02020603050405020304" pitchFamily="18" charset="0"/>
                <a:cs typeface="Times New Roman" panose="02020603050405020304" pitchFamily="18" charset="0"/>
              </a:rPr>
              <a:t>() function</a:t>
            </a:r>
            <a:r>
              <a:rPr lang="en-US" b="0" i="0" dirty="0">
                <a:effectLst/>
                <a:latin typeface="Times New Roman" panose="02020603050405020304" pitchFamily="18" charset="0"/>
                <a:cs typeface="Times New Roman" panose="02020603050405020304" pitchFamily="18" charset="0"/>
              </a:rPr>
              <a:t> to fill the missing data</a:t>
            </a:r>
          </a:p>
          <a:p>
            <a:endParaRPr lang="en-US" dirty="0">
              <a:latin typeface="arial" panose="020B0604020202020204" pitchFamily="34" charset="0"/>
            </a:endParaRPr>
          </a:p>
          <a:p>
            <a:r>
              <a:rPr lang="en-US" dirty="0">
                <a:latin typeface="Times New Roman" panose="02020603050405020304" pitchFamily="18" charset="0"/>
                <a:cs typeface="Times New Roman" panose="02020603050405020304" pitchFamily="18" charset="0"/>
              </a:rPr>
              <a:t>For manufacturer, model and color, use </a:t>
            </a:r>
            <a:r>
              <a:rPr lang="en-US" b="1" dirty="0" err="1">
                <a:latin typeface="Times New Roman" panose="02020603050405020304" pitchFamily="18" charset="0"/>
                <a:cs typeface="Times New Roman" panose="02020603050405020304" pitchFamily="18" charset="0"/>
              </a:rPr>
              <a:t>notna</a:t>
            </a:r>
            <a:r>
              <a:rPr lang="en-US" b="1" dirty="0">
                <a:latin typeface="Times New Roman" panose="02020603050405020304" pitchFamily="18" charset="0"/>
                <a:cs typeface="Times New Roman" panose="02020603050405020304" pitchFamily="18" charset="0"/>
              </a:rPr>
              <a:t>() function </a:t>
            </a:r>
            <a:r>
              <a:rPr lang="en-US" dirty="0">
                <a:latin typeface="Times New Roman" panose="02020603050405020304" pitchFamily="18" charset="0"/>
                <a:cs typeface="Times New Roman" panose="02020603050405020304" pitchFamily="18" charset="0"/>
              </a:rPr>
              <a:t>to drop missing data </a:t>
            </a:r>
          </a:p>
          <a:p>
            <a:r>
              <a:rPr lang="en-US" dirty="0"/>
              <a:t> </a:t>
            </a:r>
          </a:p>
        </p:txBody>
      </p:sp>
      <p:sp>
        <p:nvSpPr>
          <p:cNvPr id="29" name="Oval 28">
            <a:extLst>
              <a:ext uri="{FF2B5EF4-FFF2-40B4-BE49-F238E27FC236}">
                <a16:creationId xmlns:a16="http://schemas.microsoft.com/office/drawing/2014/main" id="{E2B25E00-90AB-45A9-A3AA-5DF3CB463B6B}"/>
              </a:ext>
            </a:extLst>
          </p:cNvPr>
          <p:cNvSpPr/>
          <p:nvPr/>
        </p:nvSpPr>
        <p:spPr>
          <a:xfrm>
            <a:off x="5672274" y="4014366"/>
            <a:ext cx="662152" cy="2880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768439A-BD14-4161-9341-70BA3353E386}"/>
              </a:ext>
            </a:extLst>
          </p:cNvPr>
          <p:cNvSpPr/>
          <p:nvPr/>
        </p:nvSpPr>
        <p:spPr>
          <a:xfrm>
            <a:off x="5634825" y="4427578"/>
            <a:ext cx="662152" cy="2880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EB21006-CC19-4288-83E2-2CCDFC094988}"/>
              </a:ext>
            </a:extLst>
          </p:cNvPr>
          <p:cNvSpPr/>
          <p:nvPr/>
        </p:nvSpPr>
        <p:spPr>
          <a:xfrm>
            <a:off x="5065172" y="4569824"/>
            <a:ext cx="662152" cy="2880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Top Corners One Rounded and One Snipped 31">
            <a:extLst>
              <a:ext uri="{FF2B5EF4-FFF2-40B4-BE49-F238E27FC236}">
                <a16:creationId xmlns:a16="http://schemas.microsoft.com/office/drawing/2014/main" id="{2EE91BF0-FA1E-4963-BF41-9653015B1DC8}"/>
              </a:ext>
            </a:extLst>
          </p:cNvPr>
          <p:cNvSpPr/>
          <p:nvPr/>
        </p:nvSpPr>
        <p:spPr>
          <a:xfrm>
            <a:off x="2029887"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Clear Outlier</a:t>
            </a:r>
          </a:p>
        </p:txBody>
      </p:sp>
      <p:sp>
        <p:nvSpPr>
          <p:cNvPr id="33" name="Rectangle: Top Corners One Rounded and One Snipped 32">
            <a:extLst>
              <a:ext uri="{FF2B5EF4-FFF2-40B4-BE49-F238E27FC236}">
                <a16:creationId xmlns:a16="http://schemas.microsoft.com/office/drawing/2014/main" id="{4FC83C74-3983-4A18-8122-8AD373EDBCA6}"/>
              </a:ext>
            </a:extLst>
          </p:cNvPr>
          <p:cNvSpPr/>
          <p:nvPr/>
        </p:nvSpPr>
        <p:spPr>
          <a:xfrm>
            <a:off x="4059774"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Build up Manufacture &amp;  Model Dictionary</a:t>
            </a:r>
          </a:p>
        </p:txBody>
      </p:sp>
      <p:sp>
        <p:nvSpPr>
          <p:cNvPr id="34" name="Rectangle: Top Corners One Rounded and One Snipped 33">
            <a:extLst>
              <a:ext uri="{FF2B5EF4-FFF2-40B4-BE49-F238E27FC236}">
                <a16:creationId xmlns:a16="http://schemas.microsoft.com/office/drawing/2014/main" id="{14954D3E-F49E-4513-A54B-960B54AC9B70}"/>
              </a:ext>
            </a:extLst>
          </p:cNvPr>
          <p:cNvSpPr/>
          <p:nvPr/>
        </p:nvSpPr>
        <p:spPr>
          <a:xfrm>
            <a:off x="6089661"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Prepare Calculation </a:t>
            </a:r>
          </a:p>
          <a:p>
            <a:pPr algn="ctr"/>
            <a:r>
              <a:rPr lang="en-US" sz="1400" b="1" dirty="0">
                <a:solidFill>
                  <a:schemeClr val="tx1"/>
                </a:solidFill>
              </a:rPr>
              <a:t>&amp; Graphic</a:t>
            </a:r>
          </a:p>
        </p:txBody>
      </p:sp>
      <p:sp>
        <p:nvSpPr>
          <p:cNvPr id="35" name="Rectangle: Top Corners One Rounded and One Snipped 34">
            <a:extLst>
              <a:ext uri="{FF2B5EF4-FFF2-40B4-BE49-F238E27FC236}">
                <a16:creationId xmlns:a16="http://schemas.microsoft.com/office/drawing/2014/main" id="{738FB702-4258-47B3-9EC0-AD5342B6E302}"/>
              </a:ext>
            </a:extLst>
          </p:cNvPr>
          <p:cNvSpPr/>
          <p:nvPr/>
        </p:nvSpPr>
        <p:spPr>
          <a:xfrm>
            <a:off x="8119548"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Get User Input</a:t>
            </a:r>
          </a:p>
        </p:txBody>
      </p:sp>
      <p:sp>
        <p:nvSpPr>
          <p:cNvPr id="36" name="Rectangle: Top Corners One Rounded and One Snipped 35">
            <a:extLst>
              <a:ext uri="{FF2B5EF4-FFF2-40B4-BE49-F238E27FC236}">
                <a16:creationId xmlns:a16="http://schemas.microsoft.com/office/drawing/2014/main" id="{9C5BDC1B-C25E-426F-B42A-BE59B2536176}"/>
              </a:ext>
            </a:extLst>
          </p:cNvPr>
          <p:cNvSpPr/>
          <p:nvPr/>
        </p:nvSpPr>
        <p:spPr>
          <a:xfrm>
            <a:off x="10149435"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Print the output</a:t>
            </a:r>
          </a:p>
        </p:txBody>
      </p:sp>
      <p:sp>
        <p:nvSpPr>
          <p:cNvPr id="37" name="Rectangle: Top Corners One Rounded and One Snipped 36">
            <a:extLst>
              <a:ext uri="{FF2B5EF4-FFF2-40B4-BE49-F238E27FC236}">
                <a16:creationId xmlns:a16="http://schemas.microsoft.com/office/drawing/2014/main" id="{DF9CB5B6-2F68-4123-B62F-BFF01CC9B601}"/>
              </a:ext>
            </a:extLst>
          </p:cNvPr>
          <p:cNvSpPr/>
          <p:nvPr/>
        </p:nvSpPr>
        <p:spPr>
          <a:xfrm>
            <a:off x="0" y="-31212"/>
            <a:ext cx="2016000" cy="550800"/>
          </a:xfrm>
          <a:prstGeom prst="snipRoundRect">
            <a:avLst>
              <a:gd name="adj1" fmla="val 0"/>
              <a:gd name="adj2" fmla="val 16667"/>
            </a:avLst>
          </a:prstGeom>
          <a:solidFill>
            <a:srgbClr val="ED7D31"/>
          </a:solidFill>
          <a:ln>
            <a:solidFill>
              <a:schemeClr val="accent5">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Process Missing Data</a:t>
            </a:r>
          </a:p>
        </p:txBody>
      </p:sp>
    </p:spTree>
    <p:extLst>
      <p:ext uri="{BB962C8B-B14F-4D97-AF65-F5344CB8AC3E}">
        <p14:creationId xmlns:p14="http://schemas.microsoft.com/office/powerpoint/2010/main" val="149605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5877-18A0-4ABB-9895-14EC2BD307E7}"/>
              </a:ext>
            </a:extLst>
          </p:cNvPr>
          <p:cNvSpPr>
            <a:spLocks noGrp="1"/>
          </p:cNvSpPr>
          <p:nvPr>
            <p:ph type="title"/>
          </p:nvPr>
        </p:nvSpPr>
        <p:spPr>
          <a:xfrm>
            <a:off x="1097280" y="286603"/>
            <a:ext cx="10395782" cy="1450757"/>
          </a:xfrm>
        </p:spPr>
        <p:txBody>
          <a:bodyPr/>
          <a:lstStyle/>
          <a:p>
            <a:r>
              <a:rPr lang="en-US" dirty="0">
                <a:latin typeface="Book Antiqua" panose="02040602050305030304" pitchFamily="18" charset="0"/>
              </a:rPr>
              <a:t>Clear the outlier of price and mileage</a:t>
            </a:r>
          </a:p>
        </p:txBody>
      </p:sp>
      <p:pic>
        <p:nvPicPr>
          <p:cNvPr id="5" name="Picture 4">
            <a:extLst>
              <a:ext uri="{FF2B5EF4-FFF2-40B4-BE49-F238E27FC236}">
                <a16:creationId xmlns:a16="http://schemas.microsoft.com/office/drawing/2014/main" id="{D19CF626-423A-4356-8595-48CB6784F2F2}"/>
              </a:ext>
            </a:extLst>
          </p:cNvPr>
          <p:cNvPicPr>
            <a:picLocks noChangeAspect="1"/>
          </p:cNvPicPr>
          <p:nvPr/>
        </p:nvPicPr>
        <p:blipFill rotWithShape="1">
          <a:blip r:embed="rId2"/>
          <a:srcRect l="7175" r="26068"/>
          <a:stretch/>
        </p:blipFill>
        <p:spPr>
          <a:xfrm>
            <a:off x="1173080" y="1836833"/>
            <a:ext cx="7195382" cy="2144627"/>
          </a:xfrm>
          <a:prstGeom prst="rect">
            <a:avLst/>
          </a:prstGeom>
        </p:spPr>
      </p:pic>
      <p:pic>
        <p:nvPicPr>
          <p:cNvPr id="7" name="Picture 6">
            <a:extLst>
              <a:ext uri="{FF2B5EF4-FFF2-40B4-BE49-F238E27FC236}">
                <a16:creationId xmlns:a16="http://schemas.microsoft.com/office/drawing/2014/main" id="{7296BEC8-5FFD-4FD1-8A35-4BECA18834E5}"/>
              </a:ext>
            </a:extLst>
          </p:cNvPr>
          <p:cNvPicPr>
            <a:picLocks noChangeAspect="1"/>
          </p:cNvPicPr>
          <p:nvPr/>
        </p:nvPicPr>
        <p:blipFill rotWithShape="1">
          <a:blip r:embed="rId3"/>
          <a:srcRect r="28083"/>
          <a:stretch/>
        </p:blipFill>
        <p:spPr>
          <a:xfrm>
            <a:off x="1173080" y="3986903"/>
            <a:ext cx="7195382" cy="1934708"/>
          </a:xfrm>
          <a:prstGeom prst="rect">
            <a:avLst/>
          </a:prstGeom>
        </p:spPr>
      </p:pic>
      <p:pic>
        <p:nvPicPr>
          <p:cNvPr id="9" name="Content Placeholder 4" descr="Car with solid fill">
            <a:extLst>
              <a:ext uri="{FF2B5EF4-FFF2-40B4-BE49-F238E27FC236}">
                <a16:creationId xmlns:a16="http://schemas.microsoft.com/office/drawing/2014/main" id="{186B137E-DBAD-48B5-934C-264A831E27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653294"/>
            <a:ext cx="914400" cy="914400"/>
          </a:xfrm>
          <a:prstGeom prst="rect">
            <a:avLst/>
          </a:prstGeom>
        </p:spPr>
      </p:pic>
      <p:sp>
        <p:nvSpPr>
          <p:cNvPr id="11" name="Rectangle: Top Corners One Rounded and One Snipped 10">
            <a:extLst>
              <a:ext uri="{FF2B5EF4-FFF2-40B4-BE49-F238E27FC236}">
                <a16:creationId xmlns:a16="http://schemas.microsoft.com/office/drawing/2014/main" id="{60117703-324A-4941-8457-2DE02E7A4D32}"/>
              </a:ext>
            </a:extLst>
          </p:cNvPr>
          <p:cNvSpPr/>
          <p:nvPr/>
        </p:nvSpPr>
        <p:spPr>
          <a:xfrm>
            <a:off x="2029887" y="-31212"/>
            <a:ext cx="2016000" cy="550800"/>
          </a:xfrm>
          <a:prstGeom prst="snipRoundRect">
            <a:avLst>
              <a:gd name="adj1" fmla="val 0"/>
              <a:gd name="adj2" fmla="val 16667"/>
            </a:avLst>
          </a:prstGeom>
          <a:solidFill>
            <a:srgbClr val="ED7D3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Clear Outlier</a:t>
            </a:r>
          </a:p>
        </p:txBody>
      </p:sp>
      <p:sp>
        <p:nvSpPr>
          <p:cNvPr id="12" name="Rectangle: Top Corners One Rounded and One Snipped 11">
            <a:extLst>
              <a:ext uri="{FF2B5EF4-FFF2-40B4-BE49-F238E27FC236}">
                <a16:creationId xmlns:a16="http://schemas.microsoft.com/office/drawing/2014/main" id="{22EC18F5-1058-4808-B8BA-D76A20DBC875}"/>
              </a:ext>
            </a:extLst>
          </p:cNvPr>
          <p:cNvSpPr/>
          <p:nvPr/>
        </p:nvSpPr>
        <p:spPr>
          <a:xfrm>
            <a:off x="4059774"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Build up Manufacture &amp;  Model Dictionary</a:t>
            </a:r>
          </a:p>
        </p:txBody>
      </p:sp>
      <p:sp>
        <p:nvSpPr>
          <p:cNvPr id="13" name="Rectangle: Top Corners One Rounded and One Snipped 12">
            <a:extLst>
              <a:ext uri="{FF2B5EF4-FFF2-40B4-BE49-F238E27FC236}">
                <a16:creationId xmlns:a16="http://schemas.microsoft.com/office/drawing/2014/main" id="{4E2DB0B4-AF94-43D0-9E76-956CBF3E71BE}"/>
              </a:ext>
            </a:extLst>
          </p:cNvPr>
          <p:cNvSpPr/>
          <p:nvPr/>
        </p:nvSpPr>
        <p:spPr>
          <a:xfrm>
            <a:off x="6089661"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Prepare Calculation </a:t>
            </a:r>
          </a:p>
          <a:p>
            <a:pPr algn="ctr"/>
            <a:r>
              <a:rPr lang="en-US" sz="1400" b="1" dirty="0">
                <a:solidFill>
                  <a:schemeClr val="tx1"/>
                </a:solidFill>
              </a:rPr>
              <a:t>&amp; Graphic</a:t>
            </a:r>
          </a:p>
        </p:txBody>
      </p:sp>
      <p:sp>
        <p:nvSpPr>
          <p:cNvPr id="14" name="Rectangle: Top Corners One Rounded and One Snipped 13">
            <a:extLst>
              <a:ext uri="{FF2B5EF4-FFF2-40B4-BE49-F238E27FC236}">
                <a16:creationId xmlns:a16="http://schemas.microsoft.com/office/drawing/2014/main" id="{7DBC3F68-D260-4395-8CE1-066B157D0E2F}"/>
              </a:ext>
            </a:extLst>
          </p:cNvPr>
          <p:cNvSpPr/>
          <p:nvPr/>
        </p:nvSpPr>
        <p:spPr>
          <a:xfrm>
            <a:off x="8119548"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Get User Input</a:t>
            </a:r>
          </a:p>
        </p:txBody>
      </p:sp>
      <p:sp>
        <p:nvSpPr>
          <p:cNvPr id="15" name="Rectangle: Top Corners One Rounded and One Snipped 14">
            <a:extLst>
              <a:ext uri="{FF2B5EF4-FFF2-40B4-BE49-F238E27FC236}">
                <a16:creationId xmlns:a16="http://schemas.microsoft.com/office/drawing/2014/main" id="{78572117-48EF-472F-BFA8-E5F7C78AEC9F}"/>
              </a:ext>
            </a:extLst>
          </p:cNvPr>
          <p:cNvSpPr/>
          <p:nvPr/>
        </p:nvSpPr>
        <p:spPr>
          <a:xfrm>
            <a:off x="10132749" y="-33667"/>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Print the output</a:t>
            </a:r>
          </a:p>
        </p:txBody>
      </p:sp>
      <p:sp>
        <p:nvSpPr>
          <p:cNvPr id="16" name="Rectangle: Top Corners One Rounded and One Snipped 15">
            <a:extLst>
              <a:ext uri="{FF2B5EF4-FFF2-40B4-BE49-F238E27FC236}">
                <a16:creationId xmlns:a16="http://schemas.microsoft.com/office/drawing/2014/main" id="{25F5350C-53E7-4CDD-BE23-E7963AA7389B}"/>
              </a:ext>
            </a:extLst>
          </p:cNvPr>
          <p:cNvSpPr/>
          <p:nvPr/>
        </p:nvSpPr>
        <p:spPr>
          <a:xfrm>
            <a:off x="0"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Process Missing Data</a:t>
            </a:r>
          </a:p>
        </p:txBody>
      </p:sp>
      <p:sp>
        <p:nvSpPr>
          <p:cNvPr id="17" name="Rectangle: Rounded Corners 16">
            <a:extLst>
              <a:ext uri="{FF2B5EF4-FFF2-40B4-BE49-F238E27FC236}">
                <a16:creationId xmlns:a16="http://schemas.microsoft.com/office/drawing/2014/main" id="{905A2FB2-3120-4274-AF38-E8B0713C8AF3}"/>
              </a:ext>
            </a:extLst>
          </p:cNvPr>
          <p:cNvSpPr/>
          <p:nvPr/>
        </p:nvSpPr>
        <p:spPr>
          <a:xfrm>
            <a:off x="8665854" y="4564389"/>
            <a:ext cx="2646644" cy="1015822"/>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ABF2469-6711-4C2A-B062-6AA60C59A4FF}"/>
              </a:ext>
            </a:extLst>
          </p:cNvPr>
          <p:cNvSpPr txBox="1"/>
          <p:nvPr/>
        </p:nvSpPr>
        <p:spPr>
          <a:xfrm>
            <a:off x="8869853" y="4747738"/>
            <a:ext cx="2367062" cy="646331"/>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Use </a:t>
            </a:r>
            <a:r>
              <a:rPr lang="en-US" b="1" dirty="0">
                <a:latin typeface="Times New Roman" panose="02020603050405020304" pitchFamily="18" charset="0"/>
                <a:cs typeface="Times New Roman" panose="02020603050405020304" pitchFamily="18" charset="0"/>
              </a:rPr>
              <a:t>IQR</a:t>
            </a:r>
            <a:r>
              <a:rPr lang="en-US" dirty="0">
                <a:latin typeface="Times New Roman" panose="02020603050405020304" pitchFamily="18" charset="0"/>
                <a:cs typeface="Times New Roman" panose="02020603050405020304" pitchFamily="18" charset="0"/>
              </a:rPr>
              <a:t> to process the outlier of the data</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9" name="Oval 18">
            <a:extLst>
              <a:ext uri="{FF2B5EF4-FFF2-40B4-BE49-F238E27FC236}">
                <a16:creationId xmlns:a16="http://schemas.microsoft.com/office/drawing/2014/main" id="{FBA2E927-AA41-49E5-B2FD-F7A39954A415}"/>
              </a:ext>
            </a:extLst>
          </p:cNvPr>
          <p:cNvSpPr/>
          <p:nvPr/>
        </p:nvSpPr>
        <p:spPr>
          <a:xfrm>
            <a:off x="1098218" y="2250931"/>
            <a:ext cx="662152" cy="2880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83F0800-EBAA-4DA5-BAFE-1F8DC0618C88}"/>
              </a:ext>
            </a:extLst>
          </p:cNvPr>
          <p:cNvSpPr/>
          <p:nvPr/>
        </p:nvSpPr>
        <p:spPr>
          <a:xfrm>
            <a:off x="1175018" y="4381423"/>
            <a:ext cx="573865" cy="25605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30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CE884F-EA0C-4C9A-ADB5-01E3ED46A83D}"/>
              </a:ext>
            </a:extLst>
          </p:cNvPr>
          <p:cNvSpPr>
            <a:spLocks noGrp="1"/>
          </p:cNvSpPr>
          <p:nvPr>
            <p:ph type="title"/>
          </p:nvPr>
        </p:nvSpPr>
        <p:spPr>
          <a:xfrm>
            <a:off x="959444" y="986991"/>
            <a:ext cx="11300873" cy="754072"/>
          </a:xfrm>
        </p:spPr>
        <p:txBody>
          <a:bodyPr>
            <a:normAutofit fontScale="90000"/>
          </a:bodyPr>
          <a:lstStyle/>
          <a:p>
            <a:r>
              <a:rPr lang="en-US" sz="4400" dirty="0">
                <a:solidFill>
                  <a:srgbClr val="000000"/>
                </a:solidFill>
                <a:latin typeface="Book Antiqua"/>
              </a:rPr>
              <a:t> </a:t>
            </a:r>
            <a:r>
              <a:rPr lang="en-US" sz="4400" i="0" dirty="0">
                <a:solidFill>
                  <a:srgbClr val="000000"/>
                </a:solidFill>
                <a:effectLst/>
                <a:latin typeface="Book Antiqua"/>
              </a:rPr>
              <a:t>Build</a:t>
            </a:r>
            <a:r>
              <a:rPr lang="en-US" i="0" dirty="0">
                <a:solidFill>
                  <a:srgbClr val="000000"/>
                </a:solidFill>
                <a:effectLst/>
                <a:latin typeface="Book Antiqua"/>
              </a:rPr>
              <a:t> up Manufacture &amp;</a:t>
            </a:r>
            <a:r>
              <a:rPr lang="en-US" dirty="0">
                <a:solidFill>
                  <a:srgbClr val="000000"/>
                </a:solidFill>
                <a:latin typeface="Book Antiqua"/>
              </a:rPr>
              <a:t> </a:t>
            </a:r>
            <a:r>
              <a:rPr lang="en-US" i="0" dirty="0">
                <a:solidFill>
                  <a:srgbClr val="000000"/>
                </a:solidFill>
                <a:effectLst/>
                <a:latin typeface="Book Antiqua"/>
              </a:rPr>
              <a:t>Model Dictionary</a:t>
            </a:r>
          </a:p>
        </p:txBody>
      </p:sp>
      <p:pic>
        <p:nvPicPr>
          <p:cNvPr id="9" name="Picture 8">
            <a:extLst>
              <a:ext uri="{FF2B5EF4-FFF2-40B4-BE49-F238E27FC236}">
                <a16:creationId xmlns:a16="http://schemas.microsoft.com/office/drawing/2014/main" id="{7D0A9C6A-B6EB-49DD-96E1-1D69AFDF92CE}"/>
              </a:ext>
            </a:extLst>
          </p:cNvPr>
          <p:cNvPicPr>
            <a:picLocks noChangeAspect="1"/>
          </p:cNvPicPr>
          <p:nvPr/>
        </p:nvPicPr>
        <p:blipFill>
          <a:blip r:embed="rId2"/>
          <a:stretch>
            <a:fillRect/>
          </a:stretch>
        </p:blipFill>
        <p:spPr>
          <a:xfrm>
            <a:off x="1131852" y="1815118"/>
            <a:ext cx="7993380" cy="4455471"/>
          </a:xfrm>
          <a:prstGeom prst="rect">
            <a:avLst/>
          </a:prstGeom>
        </p:spPr>
      </p:pic>
      <p:pic>
        <p:nvPicPr>
          <p:cNvPr id="15" name="Picture 14">
            <a:extLst>
              <a:ext uri="{FF2B5EF4-FFF2-40B4-BE49-F238E27FC236}">
                <a16:creationId xmlns:a16="http://schemas.microsoft.com/office/drawing/2014/main" id="{C7806EF2-F3C6-40AA-A89E-89AE470490BE}"/>
              </a:ext>
            </a:extLst>
          </p:cNvPr>
          <p:cNvPicPr>
            <a:picLocks noChangeAspect="1"/>
          </p:cNvPicPr>
          <p:nvPr/>
        </p:nvPicPr>
        <p:blipFill>
          <a:blip r:embed="rId3"/>
          <a:stretch>
            <a:fillRect/>
          </a:stretch>
        </p:blipFill>
        <p:spPr>
          <a:xfrm>
            <a:off x="6169836" y="5865410"/>
            <a:ext cx="4530352" cy="410263"/>
          </a:xfrm>
          <a:prstGeom prst="rect">
            <a:avLst/>
          </a:prstGeom>
        </p:spPr>
      </p:pic>
      <p:pic>
        <p:nvPicPr>
          <p:cNvPr id="18" name="Content Placeholder 4" descr="Car with solid fill">
            <a:extLst>
              <a:ext uri="{FF2B5EF4-FFF2-40B4-BE49-F238E27FC236}">
                <a16:creationId xmlns:a16="http://schemas.microsoft.com/office/drawing/2014/main" id="{386A3E04-6265-4D42-9B8A-77B2BA9FF3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653294"/>
            <a:ext cx="914400" cy="914400"/>
          </a:xfrm>
          <a:prstGeom prst="rect">
            <a:avLst/>
          </a:prstGeom>
        </p:spPr>
      </p:pic>
      <p:sp>
        <p:nvSpPr>
          <p:cNvPr id="19" name="Rectangle: Top Corners One Rounded and One Snipped 18">
            <a:extLst>
              <a:ext uri="{FF2B5EF4-FFF2-40B4-BE49-F238E27FC236}">
                <a16:creationId xmlns:a16="http://schemas.microsoft.com/office/drawing/2014/main" id="{B0A97347-581C-4F3D-8FD9-B327E910FAD7}"/>
              </a:ext>
            </a:extLst>
          </p:cNvPr>
          <p:cNvSpPr/>
          <p:nvPr/>
        </p:nvSpPr>
        <p:spPr>
          <a:xfrm>
            <a:off x="2029887"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Clear Outlier</a:t>
            </a:r>
          </a:p>
        </p:txBody>
      </p:sp>
      <p:sp>
        <p:nvSpPr>
          <p:cNvPr id="20" name="Rectangle: Top Corners One Rounded and One Snipped 19">
            <a:extLst>
              <a:ext uri="{FF2B5EF4-FFF2-40B4-BE49-F238E27FC236}">
                <a16:creationId xmlns:a16="http://schemas.microsoft.com/office/drawing/2014/main" id="{D73BFB2D-8EC7-4056-8958-28158C6D8A73}"/>
              </a:ext>
            </a:extLst>
          </p:cNvPr>
          <p:cNvSpPr/>
          <p:nvPr/>
        </p:nvSpPr>
        <p:spPr>
          <a:xfrm>
            <a:off x="4059774" y="-28105"/>
            <a:ext cx="2016000" cy="550800"/>
          </a:xfrm>
          <a:prstGeom prst="snipRoundRect">
            <a:avLst>
              <a:gd name="adj1" fmla="val 0"/>
              <a:gd name="adj2" fmla="val 16667"/>
            </a:avLst>
          </a:prstGeom>
          <a:solidFill>
            <a:srgbClr val="ED7D3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Build up Manufacture &amp;  Model Dictionary</a:t>
            </a:r>
          </a:p>
        </p:txBody>
      </p:sp>
      <p:sp>
        <p:nvSpPr>
          <p:cNvPr id="21" name="Rectangle: Top Corners One Rounded and One Snipped 20">
            <a:extLst>
              <a:ext uri="{FF2B5EF4-FFF2-40B4-BE49-F238E27FC236}">
                <a16:creationId xmlns:a16="http://schemas.microsoft.com/office/drawing/2014/main" id="{95FFD566-E9BC-4711-9AC4-97B4E8D1BD08}"/>
              </a:ext>
            </a:extLst>
          </p:cNvPr>
          <p:cNvSpPr/>
          <p:nvPr/>
        </p:nvSpPr>
        <p:spPr>
          <a:xfrm>
            <a:off x="6089661"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Prepare Calculation </a:t>
            </a:r>
          </a:p>
          <a:p>
            <a:pPr algn="ctr"/>
            <a:r>
              <a:rPr lang="en-US" sz="1400" b="1" dirty="0">
                <a:solidFill>
                  <a:schemeClr val="tx1"/>
                </a:solidFill>
              </a:rPr>
              <a:t>&amp; Graphic</a:t>
            </a:r>
          </a:p>
        </p:txBody>
      </p:sp>
      <p:sp>
        <p:nvSpPr>
          <p:cNvPr id="22" name="Rectangle: Top Corners One Rounded and One Snipped 21">
            <a:extLst>
              <a:ext uri="{FF2B5EF4-FFF2-40B4-BE49-F238E27FC236}">
                <a16:creationId xmlns:a16="http://schemas.microsoft.com/office/drawing/2014/main" id="{32091D78-FC5E-47B0-A37A-5F3B01C1C112}"/>
              </a:ext>
            </a:extLst>
          </p:cNvPr>
          <p:cNvSpPr/>
          <p:nvPr/>
        </p:nvSpPr>
        <p:spPr>
          <a:xfrm>
            <a:off x="8119548"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Get User Input</a:t>
            </a:r>
          </a:p>
        </p:txBody>
      </p:sp>
      <p:sp>
        <p:nvSpPr>
          <p:cNvPr id="23" name="Rectangle: Top Corners One Rounded and One Snipped 22">
            <a:extLst>
              <a:ext uri="{FF2B5EF4-FFF2-40B4-BE49-F238E27FC236}">
                <a16:creationId xmlns:a16="http://schemas.microsoft.com/office/drawing/2014/main" id="{43E48125-7382-49FC-9947-1DFEB633F7F8}"/>
              </a:ext>
            </a:extLst>
          </p:cNvPr>
          <p:cNvSpPr/>
          <p:nvPr/>
        </p:nvSpPr>
        <p:spPr>
          <a:xfrm>
            <a:off x="10149435"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Print the output</a:t>
            </a:r>
          </a:p>
        </p:txBody>
      </p:sp>
      <p:sp>
        <p:nvSpPr>
          <p:cNvPr id="24" name="Rectangle: Top Corners One Rounded and One Snipped 23">
            <a:extLst>
              <a:ext uri="{FF2B5EF4-FFF2-40B4-BE49-F238E27FC236}">
                <a16:creationId xmlns:a16="http://schemas.microsoft.com/office/drawing/2014/main" id="{F40E349B-C7C0-433D-B3FC-93E767E324E7}"/>
              </a:ext>
            </a:extLst>
          </p:cNvPr>
          <p:cNvSpPr/>
          <p:nvPr/>
        </p:nvSpPr>
        <p:spPr>
          <a:xfrm>
            <a:off x="0"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Process Missing Data</a:t>
            </a:r>
          </a:p>
        </p:txBody>
      </p:sp>
    </p:spTree>
    <p:extLst>
      <p:ext uri="{BB962C8B-B14F-4D97-AF65-F5344CB8AC3E}">
        <p14:creationId xmlns:p14="http://schemas.microsoft.com/office/powerpoint/2010/main" val="1297136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DE82-7D8C-4E64-842F-C0156B106029}"/>
              </a:ext>
            </a:extLst>
          </p:cNvPr>
          <p:cNvSpPr>
            <a:spLocks noGrp="1"/>
          </p:cNvSpPr>
          <p:nvPr>
            <p:ph type="title"/>
          </p:nvPr>
        </p:nvSpPr>
        <p:spPr/>
        <p:txBody>
          <a:bodyPr vert="horz" lIns="91440" tIns="45720" rIns="91440" bIns="45720" rtlCol="0" anchor="b">
            <a:noAutofit/>
          </a:bodyPr>
          <a:lstStyle/>
          <a:p>
            <a:r>
              <a:rPr lang="en-US" sz="4000" dirty="0">
                <a:latin typeface="Book Antiqua"/>
              </a:rPr>
              <a:t>Background: Used vehicle sales in the US</a:t>
            </a:r>
          </a:p>
        </p:txBody>
      </p:sp>
      <p:pic>
        <p:nvPicPr>
          <p:cNvPr id="4" name="Picture 4" descr="Chart, bar chart&#10;&#10;Description automatically generated">
            <a:extLst>
              <a:ext uri="{FF2B5EF4-FFF2-40B4-BE49-F238E27FC236}">
                <a16:creationId xmlns:a16="http://schemas.microsoft.com/office/drawing/2014/main" id="{B376DC1B-0571-44D4-A661-C46B6268A09A}"/>
              </a:ext>
            </a:extLst>
          </p:cNvPr>
          <p:cNvPicPr>
            <a:picLocks noGrp="1" noChangeAspect="1"/>
          </p:cNvPicPr>
          <p:nvPr>
            <p:ph idx="1"/>
          </p:nvPr>
        </p:nvPicPr>
        <p:blipFill>
          <a:blip r:embed="rId3"/>
          <a:stretch>
            <a:fillRect/>
          </a:stretch>
        </p:blipFill>
        <p:spPr>
          <a:xfrm>
            <a:off x="1210919" y="2093880"/>
            <a:ext cx="6653445" cy="4023360"/>
          </a:xfrm>
        </p:spPr>
      </p:pic>
      <p:pic>
        <p:nvPicPr>
          <p:cNvPr id="3" name="Content Placeholder 4" descr="Car with solid fill">
            <a:extLst>
              <a:ext uri="{FF2B5EF4-FFF2-40B4-BE49-F238E27FC236}">
                <a16:creationId xmlns:a16="http://schemas.microsoft.com/office/drawing/2014/main" id="{5DF2DE82-3047-4DD9-8E9A-486DC1DA2C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664180"/>
            <a:ext cx="914400" cy="914400"/>
          </a:xfrm>
          <a:prstGeom prst="rect">
            <a:avLst/>
          </a:prstGeom>
        </p:spPr>
      </p:pic>
      <p:sp>
        <p:nvSpPr>
          <p:cNvPr id="8" name="Rectangle: Rounded Corners 7">
            <a:extLst>
              <a:ext uri="{FF2B5EF4-FFF2-40B4-BE49-F238E27FC236}">
                <a16:creationId xmlns:a16="http://schemas.microsoft.com/office/drawing/2014/main" id="{B24BA13C-A648-4917-9CE8-6527AB0626F8}"/>
              </a:ext>
            </a:extLst>
          </p:cNvPr>
          <p:cNvSpPr/>
          <p:nvPr/>
        </p:nvSpPr>
        <p:spPr>
          <a:xfrm>
            <a:off x="8290052" y="3056533"/>
            <a:ext cx="2868040" cy="1722426"/>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b="1" dirty="0">
              <a:solidFill>
                <a:schemeClr val="tx1"/>
              </a:solidFill>
              <a:latin typeface="Book Antiqua"/>
              <a:ea typeface="+mn-lt"/>
              <a:cs typeface="+mn-lt"/>
            </a:endParaRPr>
          </a:p>
          <a:p>
            <a:pPr algn="ctr"/>
            <a:endParaRPr lang="en-US" b="1" dirty="0">
              <a:solidFill>
                <a:schemeClr val="tx1"/>
              </a:solidFill>
              <a:latin typeface="Times New Roman"/>
              <a:cs typeface="Calibri"/>
            </a:endParaRPr>
          </a:p>
        </p:txBody>
      </p:sp>
      <p:sp>
        <p:nvSpPr>
          <p:cNvPr id="5" name="TextBox 4">
            <a:extLst>
              <a:ext uri="{FF2B5EF4-FFF2-40B4-BE49-F238E27FC236}">
                <a16:creationId xmlns:a16="http://schemas.microsoft.com/office/drawing/2014/main" id="{A83D8B8C-EF86-40D5-842A-387E120D3E1D}"/>
              </a:ext>
            </a:extLst>
          </p:cNvPr>
          <p:cNvSpPr txBox="1"/>
          <p:nvPr/>
        </p:nvSpPr>
        <p:spPr>
          <a:xfrm>
            <a:off x="8419139" y="323241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ook Antiqua"/>
              </a:rPr>
              <a:t>A big, stable, largely countercyclical market</a:t>
            </a:r>
          </a:p>
        </p:txBody>
      </p:sp>
      <p:sp>
        <p:nvSpPr>
          <p:cNvPr id="6" name="TextBox 5">
            <a:extLst>
              <a:ext uri="{FF2B5EF4-FFF2-40B4-BE49-F238E27FC236}">
                <a16:creationId xmlns:a16="http://schemas.microsoft.com/office/drawing/2014/main" id="{A2E3423C-AFBA-402E-9BE4-C50D9F044A39}"/>
              </a:ext>
            </a:extLst>
          </p:cNvPr>
          <p:cNvSpPr txBox="1"/>
          <p:nvPr/>
        </p:nvSpPr>
        <p:spPr>
          <a:xfrm>
            <a:off x="8419139" y="407125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ook Antiqua"/>
              </a:rPr>
              <a:t>Used-car buyers differ from new-car buyers</a:t>
            </a:r>
          </a:p>
        </p:txBody>
      </p:sp>
    </p:spTree>
    <p:extLst>
      <p:ext uri="{BB962C8B-B14F-4D97-AF65-F5344CB8AC3E}">
        <p14:creationId xmlns:p14="http://schemas.microsoft.com/office/powerpoint/2010/main" val="1810008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FDC1-ED4E-45DB-8841-6A024ADF20AF}"/>
              </a:ext>
            </a:extLst>
          </p:cNvPr>
          <p:cNvSpPr>
            <a:spLocks noGrp="1"/>
          </p:cNvSpPr>
          <p:nvPr>
            <p:ph type="title"/>
          </p:nvPr>
        </p:nvSpPr>
        <p:spPr/>
        <p:txBody>
          <a:bodyPr/>
          <a:lstStyle/>
          <a:p>
            <a:r>
              <a:rPr lang="en-US" dirty="0">
                <a:latin typeface="Book Antiqua" panose="02040602050305030304" pitchFamily="18" charset="0"/>
              </a:rPr>
              <a:t>Car manufacturer by counts</a:t>
            </a:r>
          </a:p>
        </p:txBody>
      </p:sp>
      <p:pic>
        <p:nvPicPr>
          <p:cNvPr id="6" name="Content Placeholder 4" descr="A picture containing graphical user interface&#10;&#10;Description automatically generated">
            <a:extLst>
              <a:ext uri="{FF2B5EF4-FFF2-40B4-BE49-F238E27FC236}">
                <a16:creationId xmlns:a16="http://schemas.microsoft.com/office/drawing/2014/main" id="{5A0FAE5C-632F-45CB-9321-74E7A821582F}"/>
              </a:ext>
            </a:extLst>
          </p:cNvPr>
          <p:cNvPicPr>
            <a:picLocks noChangeAspect="1"/>
          </p:cNvPicPr>
          <p:nvPr/>
        </p:nvPicPr>
        <p:blipFill rotWithShape="1">
          <a:blip r:embed="rId2">
            <a:extLst>
              <a:ext uri="{28A0092B-C50C-407E-A947-70E740481C1C}">
                <a14:useLocalDpi xmlns:a14="http://schemas.microsoft.com/office/drawing/2010/main" val="0"/>
              </a:ext>
            </a:extLst>
          </a:blip>
          <a:srcRect t="17845" r="35648"/>
          <a:stretch/>
        </p:blipFill>
        <p:spPr>
          <a:xfrm>
            <a:off x="1096771" y="1736877"/>
            <a:ext cx="7214472" cy="4387607"/>
          </a:xfrm>
          <a:prstGeom prst="rect">
            <a:avLst/>
          </a:prstGeom>
        </p:spPr>
      </p:pic>
      <p:pic>
        <p:nvPicPr>
          <p:cNvPr id="7" name="Content Placeholder 4" descr="A picture containing graphical user interface&#10;&#10;Description automatically generated">
            <a:extLst>
              <a:ext uri="{FF2B5EF4-FFF2-40B4-BE49-F238E27FC236}">
                <a16:creationId xmlns:a16="http://schemas.microsoft.com/office/drawing/2014/main" id="{7309D295-C37F-4FA7-A3CE-DB13C73C4CF1}"/>
              </a:ext>
            </a:extLst>
          </p:cNvPr>
          <p:cNvPicPr>
            <a:picLocks noChangeAspect="1"/>
          </p:cNvPicPr>
          <p:nvPr/>
        </p:nvPicPr>
        <p:blipFill rotWithShape="1">
          <a:blip r:embed="rId2">
            <a:extLst>
              <a:ext uri="{28A0092B-C50C-407E-A947-70E740481C1C}">
                <a14:useLocalDpi xmlns:a14="http://schemas.microsoft.com/office/drawing/2010/main" val="0"/>
              </a:ext>
            </a:extLst>
          </a:blip>
          <a:srcRect r="34165" b="82155"/>
          <a:stretch/>
        </p:blipFill>
        <p:spPr>
          <a:xfrm>
            <a:off x="5755667" y="5388881"/>
            <a:ext cx="5559336" cy="922758"/>
          </a:xfrm>
          <a:prstGeom prst="rect">
            <a:avLst/>
          </a:prstGeom>
        </p:spPr>
      </p:pic>
      <p:pic>
        <p:nvPicPr>
          <p:cNvPr id="8" name="Content Placeholder 4" descr="Car with solid fill">
            <a:extLst>
              <a:ext uri="{FF2B5EF4-FFF2-40B4-BE49-F238E27FC236}">
                <a16:creationId xmlns:a16="http://schemas.microsoft.com/office/drawing/2014/main" id="{F3F90088-343E-415B-9147-2D04D6F2C1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653294"/>
            <a:ext cx="914400" cy="914400"/>
          </a:xfrm>
          <a:prstGeom prst="rect">
            <a:avLst/>
          </a:prstGeom>
        </p:spPr>
      </p:pic>
      <p:sp>
        <p:nvSpPr>
          <p:cNvPr id="15" name="Rectangle: Rounded Corners 14">
            <a:extLst>
              <a:ext uri="{FF2B5EF4-FFF2-40B4-BE49-F238E27FC236}">
                <a16:creationId xmlns:a16="http://schemas.microsoft.com/office/drawing/2014/main" id="{F18C51B3-325B-47DC-B814-450168791985}"/>
              </a:ext>
            </a:extLst>
          </p:cNvPr>
          <p:cNvSpPr/>
          <p:nvPr/>
        </p:nvSpPr>
        <p:spPr>
          <a:xfrm>
            <a:off x="8102910" y="2377334"/>
            <a:ext cx="3062863" cy="1399859"/>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72C41BF-5B76-47D6-BCDF-1FDA3BF41F2E}"/>
              </a:ext>
            </a:extLst>
          </p:cNvPr>
          <p:cNvSpPr txBox="1"/>
          <p:nvPr/>
        </p:nvSpPr>
        <p:spPr>
          <a:xfrm>
            <a:off x="7863476" y="2509909"/>
            <a:ext cx="3071431" cy="1477328"/>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Top 3 Manufacturers:</a:t>
            </a:r>
          </a:p>
          <a:p>
            <a:pPr marL="800100" lvl="1" indent="-342900">
              <a:buAutoNum type="arabicPeriod"/>
            </a:pPr>
            <a:r>
              <a:rPr lang="en-US" dirty="0">
                <a:latin typeface="Times New Roman" panose="02020603050405020304" pitchFamily="18" charset="0"/>
                <a:cs typeface="Times New Roman" panose="02020603050405020304" pitchFamily="18" charset="0"/>
              </a:rPr>
              <a:t>Ford</a:t>
            </a:r>
          </a:p>
          <a:p>
            <a:pPr marL="800100" lvl="1" indent="-342900">
              <a:buAutoNum type="arabicPeriod"/>
            </a:pPr>
            <a:r>
              <a:rPr lang="en-US" dirty="0">
                <a:latin typeface="Times New Roman" panose="02020603050405020304" pitchFamily="18" charset="0"/>
                <a:cs typeface="Times New Roman" panose="02020603050405020304" pitchFamily="18" charset="0"/>
              </a:rPr>
              <a:t>Chevrolet</a:t>
            </a:r>
          </a:p>
          <a:p>
            <a:pPr marL="800100" lvl="1" indent="-342900">
              <a:buAutoNum type="arabicPeriod"/>
            </a:pPr>
            <a:r>
              <a:rPr lang="en-US" dirty="0">
                <a:latin typeface="Times New Roman" panose="02020603050405020304" pitchFamily="18" charset="0"/>
                <a:cs typeface="Times New Roman" panose="02020603050405020304" pitchFamily="18" charset="0"/>
              </a:rPr>
              <a:t>Toyota</a:t>
            </a:r>
          </a:p>
          <a:p>
            <a:pPr marL="342900" indent="-342900" algn="ctr">
              <a:buAutoNum type="arabicPeriod"/>
            </a:pPr>
            <a:endParaRPr lang="en-US" dirty="0">
              <a:latin typeface="Times New Roman" panose="02020603050405020304" pitchFamily="18" charset="0"/>
              <a:cs typeface="Times New Roman" panose="02020603050405020304" pitchFamily="18" charset="0"/>
            </a:endParaRPr>
          </a:p>
        </p:txBody>
      </p:sp>
      <p:sp>
        <p:nvSpPr>
          <p:cNvPr id="17" name="Rectangle: Top Corners One Rounded and One Snipped 16">
            <a:extLst>
              <a:ext uri="{FF2B5EF4-FFF2-40B4-BE49-F238E27FC236}">
                <a16:creationId xmlns:a16="http://schemas.microsoft.com/office/drawing/2014/main" id="{353A8A8E-DDD1-4F58-9A33-13F2E69A6C74}"/>
              </a:ext>
            </a:extLst>
          </p:cNvPr>
          <p:cNvSpPr/>
          <p:nvPr/>
        </p:nvSpPr>
        <p:spPr>
          <a:xfrm>
            <a:off x="2029887"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Clear Outlier</a:t>
            </a:r>
          </a:p>
        </p:txBody>
      </p:sp>
      <p:sp>
        <p:nvSpPr>
          <p:cNvPr id="18" name="Rectangle: Top Corners One Rounded and One Snipped 17">
            <a:extLst>
              <a:ext uri="{FF2B5EF4-FFF2-40B4-BE49-F238E27FC236}">
                <a16:creationId xmlns:a16="http://schemas.microsoft.com/office/drawing/2014/main" id="{D9B5DC10-3E3D-42EF-BBD7-CC9BB85C19C1}"/>
              </a:ext>
            </a:extLst>
          </p:cNvPr>
          <p:cNvSpPr/>
          <p:nvPr/>
        </p:nvSpPr>
        <p:spPr>
          <a:xfrm>
            <a:off x="4059774" y="-28105"/>
            <a:ext cx="2016000" cy="550800"/>
          </a:xfrm>
          <a:prstGeom prst="snipRoundRect">
            <a:avLst>
              <a:gd name="adj1" fmla="val 0"/>
              <a:gd name="adj2" fmla="val 16667"/>
            </a:avLst>
          </a:prstGeom>
          <a:solidFill>
            <a:srgbClr val="ED7D3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Build up Manufacture &amp;  Model Dictionary</a:t>
            </a:r>
          </a:p>
        </p:txBody>
      </p:sp>
      <p:sp>
        <p:nvSpPr>
          <p:cNvPr id="19" name="Rectangle: Top Corners One Rounded and One Snipped 18">
            <a:extLst>
              <a:ext uri="{FF2B5EF4-FFF2-40B4-BE49-F238E27FC236}">
                <a16:creationId xmlns:a16="http://schemas.microsoft.com/office/drawing/2014/main" id="{55AA9314-9156-453F-9304-13F0E906268C}"/>
              </a:ext>
            </a:extLst>
          </p:cNvPr>
          <p:cNvSpPr/>
          <p:nvPr/>
        </p:nvSpPr>
        <p:spPr>
          <a:xfrm>
            <a:off x="6089661"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Prepare Calculation </a:t>
            </a:r>
          </a:p>
          <a:p>
            <a:pPr algn="ctr"/>
            <a:r>
              <a:rPr lang="en-US" sz="1400" b="1" dirty="0">
                <a:solidFill>
                  <a:schemeClr val="tx1"/>
                </a:solidFill>
              </a:rPr>
              <a:t>&amp; Graphic</a:t>
            </a:r>
          </a:p>
        </p:txBody>
      </p:sp>
      <p:sp>
        <p:nvSpPr>
          <p:cNvPr id="20" name="Rectangle: Top Corners One Rounded and One Snipped 19">
            <a:extLst>
              <a:ext uri="{FF2B5EF4-FFF2-40B4-BE49-F238E27FC236}">
                <a16:creationId xmlns:a16="http://schemas.microsoft.com/office/drawing/2014/main" id="{2DFC1483-919F-47D9-A8E3-DE8AA63761D8}"/>
              </a:ext>
            </a:extLst>
          </p:cNvPr>
          <p:cNvSpPr/>
          <p:nvPr/>
        </p:nvSpPr>
        <p:spPr>
          <a:xfrm>
            <a:off x="8119548"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Get User Input</a:t>
            </a:r>
          </a:p>
        </p:txBody>
      </p:sp>
      <p:sp>
        <p:nvSpPr>
          <p:cNvPr id="21" name="Rectangle: Top Corners One Rounded and One Snipped 20">
            <a:extLst>
              <a:ext uri="{FF2B5EF4-FFF2-40B4-BE49-F238E27FC236}">
                <a16:creationId xmlns:a16="http://schemas.microsoft.com/office/drawing/2014/main" id="{CF9B628F-6181-49A5-9F2F-62FC40BE8907}"/>
              </a:ext>
            </a:extLst>
          </p:cNvPr>
          <p:cNvSpPr/>
          <p:nvPr/>
        </p:nvSpPr>
        <p:spPr>
          <a:xfrm>
            <a:off x="10149435"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Print the output</a:t>
            </a:r>
          </a:p>
        </p:txBody>
      </p:sp>
      <p:sp>
        <p:nvSpPr>
          <p:cNvPr id="22" name="Rectangle: Top Corners One Rounded and One Snipped 21">
            <a:extLst>
              <a:ext uri="{FF2B5EF4-FFF2-40B4-BE49-F238E27FC236}">
                <a16:creationId xmlns:a16="http://schemas.microsoft.com/office/drawing/2014/main" id="{69801949-399B-4320-BA56-3724B397F20C}"/>
              </a:ext>
            </a:extLst>
          </p:cNvPr>
          <p:cNvSpPr/>
          <p:nvPr/>
        </p:nvSpPr>
        <p:spPr>
          <a:xfrm>
            <a:off x="0"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Process Missing Data</a:t>
            </a:r>
          </a:p>
        </p:txBody>
      </p:sp>
    </p:spTree>
    <p:extLst>
      <p:ext uri="{BB962C8B-B14F-4D97-AF65-F5344CB8AC3E}">
        <p14:creationId xmlns:p14="http://schemas.microsoft.com/office/powerpoint/2010/main" val="351394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3EA0-16B1-4941-BB2A-017458F60F41}"/>
              </a:ext>
            </a:extLst>
          </p:cNvPr>
          <p:cNvSpPr>
            <a:spLocks noGrp="1"/>
          </p:cNvSpPr>
          <p:nvPr>
            <p:ph type="title"/>
          </p:nvPr>
        </p:nvSpPr>
        <p:spPr/>
        <p:txBody>
          <a:bodyPr/>
          <a:lstStyle/>
          <a:p>
            <a:r>
              <a:rPr lang="en-US" dirty="0">
                <a:latin typeface="Book Antiqua" panose="02040602050305030304" pitchFamily="18" charset="0"/>
              </a:rPr>
              <a:t>Manufacturer and model list </a:t>
            </a:r>
          </a:p>
        </p:txBody>
      </p:sp>
      <p:pic>
        <p:nvPicPr>
          <p:cNvPr id="5" name="Picture 4">
            <a:extLst>
              <a:ext uri="{FF2B5EF4-FFF2-40B4-BE49-F238E27FC236}">
                <a16:creationId xmlns:a16="http://schemas.microsoft.com/office/drawing/2014/main" id="{CBBDB81D-20A9-4351-B602-24705785EAED}"/>
              </a:ext>
            </a:extLst>
          </p:cNvPr>
          <p:cNvPicPr>
            <a:picLocks noChangeAspect="1"/>
          </p:cNvPicPr>
          <p:nvPr/>
        </p:nvPicPr>
        <p:blipFill rotWithShape="1">
          <a:blip r:embed="rId3"/>
          <a:srcRect r="26138"/>
          <a:stretch/>
        </p:blipFill>
        <p:spPr>
          <a:xfrm>
            <a:off x="0" y="2255620"/>
            <a:ext cx="6302829" cy="2828741"/>
          </a:xfrm>
          <a:prstGeom prst="rect">
            <a:avLst/>
          </a:prstGeom>
        </p:spPr>
      </p:pic>
      <p:pic>
        <p:nvPicPr>
          <p:cNvPr id="7" name="Picture 6">
            <a:extLst>
              <a:ext uri="{FF2B5EF4-FFF2-40B4-BE49-F238E27FC236}">
                <a16:creationId xmlns:a16="http://schemas.microsoft.com/office/drawing/2014/main" id="{9A68FB89-AADE-439B-B6DD-F7FCF6D42F20}"/>
              </a:ext>
            </a:extLst>
          </p:cNvPr>
          <p:cNvPicPr>
            <a:picLocks noChangeAspect="1"/>
          </p:cNvPicPr>
          <p:nvPr/>
        </p:nvPicPr>
        <p:blipFill>
          <a:blip r:embed="rId4"/>
          <a:stretch>
            <a:fillRect/>
          </a:stretch>
        </p:blipFill>
        <p:spPr>
          <a:xfrm>
            <a:off x="6384473" y="2222962"/>
            <a:ext cx="5662921" cy="2930337"/>
          </a:xfrm>
          <a:prstGeom prst="rect">
            <a:avLst/>
          </a:prstGeom>
        </p:spPr>
      </p:pic>
      <p:sp>
        <p:nvSpPr>
          <p:cNvPr id="14" name="Rectangle: Rounded Corners 13">
            <a:extLst>
              <a:ext uri="{FF2B5EF4-FFF2-40B4-BE49-F238E27FC236}">
                <a16:creationId xmlns:a16="http://schemas.microsoft.com/office/drawing/2014/main" id="{99DE3B43-FC14-4E4F-AEC5-98DE3F57EA14}"/>
              </a:ext>
            </a:extLst>
          </p:cNvPr>
          <p:cNvSpPr/>
          <p:nvPr/>
        </p:nvSpPr>
        <p:spPr>
          <a:xfrm>
            <a:off x="3528660" y="4239918"/>
            <a:ext cx="2742452" cy="1688886"/>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8E7FDF5-64A0-4506-801D-E5FFF761E131}"/>
              </a:ext>
            </a:extLst>
          </p:cNvPr>
          <p:cNvSpPr txBox="1"/>
          <p:nvPr/>
        </p:nvSpPr>
        <p:spPr>
          <a:xfrm>
            <a:off x="3479955" y="4484196"/>
            <a:ext cx="2742452" cy="1200329"/>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Use </a:t>
            </a:r>
            <a:r>
              <a:rPr lang="en-US" b="1" dirty="0" err="1">
                <a:latin typeface="Times New Roman" panose="02020603050405020304" pitchFamily="18" charset="0"/>
                <a:cs typeface="Times New Roman" panose="02020603050405020304" pitchFamily="18" charset="0"/>
              </a:rPr>
              <a:t>groupby</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function to filter data and find out the count number of  manufacturers and models</a:t>
            </a:r>
          </a:p>
        </p:txBody>
      </p:sp>
      <p:grpSp>
        <p:nvGrpSpPr>
          <p:cNvPr id="20" name="Group 19">
            <a:extLst>
              <a:ext uri="{FF2B5EF4-FFF2-40B4-BE49-F238E27FC236}">
                <a16:creationId xmlns:a16="http://schemas.microsoft.com/office/drawing/2014/main" id="{97CEDBDD-ADD4-47D4-B549-BE5CBDAFA1DB}"/>
              </a:ext>
            </a:extLst>
          </p:cNvPr>
          <p:cNvGrpSpPr/>
          <p:nvPr/>
        </p:nvGrpSpPr>
        <p:grpSpPr>
          <a:xfrm>
            <a:off x="9060576" y="3381702"/>
            <a:ext cx="2986818" cy="2547102"/>
            <a:chOff x="9060576" y="3381702"/>
            <a:chExt cx="2986818" cy="2547102"/>
          </a:xfrm>
        </p:grpSpPr>
        <p:sp>
          <p:nvSpPr>
            <p:cNvPr id="16" name="Rectangle: Rounded Corners 15">
              <a:extLst>
                <a:ext uri="{FF2B5EF4-FFF2-40B4-BE49-F238E27FC236}">
                  <a16:creationId xmlns:a16="http://schemas.microsoft.com/office/drawing/2014/main" id="{4C8DEF8D-9DD2-46E9-8841-5996DC00422E}"/>
                </a:ext>
              </a:extLst>
            </p:cNvPr>
            <p:cNvSpPr/>
            <p:nvPr/>
          </p:nvSpPr>
          <p:spPr>
            <a:xfrm>
              <a:off x="9304942" y="4239918"/>
              <a:ext cx="2742452" cy="1688886"/>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B5F96CB-2A43-49C1-9BC9-A58213D3AB4E}"/>
                </a:ext>
              </a:extLst>
            </p:cNvPr>
            <p:cNvSpPr txBox="1"/>
            <p:nvPr/>
          </p:nvSpPr>
          <p:spPr>
            <a:xfrm>
              <a:off x="9256237" y="4484196"/>
              <a:ext cx="2742452" cy="923330"/>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We chose those models with more than 1000 counts to be included in our model</a:t>
              </a:r>
            </a:p>
          </p:txBody>
        </p:sp>
        <p:cxnSp>
          <p:nvCxnSpPr>
            <p:cNvPr id="19" name="Straight Connector 18">
              <a:extLst>
                <a:ext uri="{FF2B5EF4-FFF2-40B4-BE49-F238E27FC236}">
                  <a16:creationId xmlns:a16="http://schemas.microsoft.com/office/drawing/2014/main" id="{5E783E0C-7A10-4CC4-B3C5-80AE37FC310A}"/>
                </a:ext>
              </a:extLst>
            </p:cNvPr>
            <p:cNvCxnSpPr/>
            <p:nvPr/>
          </p:nvCxnSpPr>
          <p:spPr>
            <a:xfrm flipH="1">
              <a:off x="9060576" y="3381702"/>
              <a:ext cx="432000"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22" name="TextBox 21">
            <a:extLst>
              <a:ext uri="{FF2B5EF4-FFF2-40B4-BE49-F238E27FC236}">
                <a16:creationId xmlns:a16="http://schemas.microsoft.com/office/drawing/2014/main" id="{40C0E9CD-B6E7-4ECE-9219-7F19FB212129}"/>
              </a:ext>
            </a:extLst>
          </p:cNvPr>
          <p:cNvSpPr txBox="1"/>
          <p:nvPr/>
        </p:nvSpPr>
        <p:spPr>
          <a:xfrm>
            <a:off x="144606" y="1850523"/>
            <a:ext cx="7097233" cy="369332"/>
          </a:xfrm>
          <a:prstGeom prst="rect">
            <a:avLst/>
          </a:prstGeom>
          <a:noFill/>
        </p:spPr>
        <p:txBody>
          <a:bodyPr wrap="square">
            <a:spAutoFit/>
          </a:bodyPr>
          <a:lstStyle/>
          <a:p>
            <a:r>
              <a:rPr lang="en-US" dirty="0">
                <a:latin typeface="Book Antiqua" panose="02040602050305030304" pitchFamily="18" charset="0"/>
              </a:rPr>
              <a:t>Which manufacturers and models we include? What’s the criteria? </a:t>
            </a:r>
            <a:endParaRPr lang="en-US" dirty="0"/>
          </a:p>
        </p:txBody>
      </p:sp>
      <p:sp>
        <p:nvSpPr>
          <p:cNvPr id="18" name="Rectangle: Top Corners One Rounded and One Snipped 17">
            <a:extLst>
              <a:ext uri="{FF2B5EF4-FFF2-40B4-BE49-F238E27FC236}">
                <a16:creationId xmlns:a16="http://schemas.microsoft.com/office/drawing/2014/main" id="{3B38926B-8F52-42EA-9960-864B6E84D2A0}"/>
              </a:ext>
            </a:extLst>
          </p:cNvPr>
          <p:cNvSpPr/>
          <p:nvPr/>
        </p:nvSpPr>
        <p:spPr>
          <a:xfrm>
            <a:off x="2029887"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Clear Outlier</a:t>
            </a:r>
          </a:p>
        </p:txBody>
      </p:sp>
      <p:sp>
        <p:nvSpPr>
          <p:cNvPr id="21" name="Rectangle: Top Corners One Rounded and One Snipped 20">
            <a:extLst>
              <a:ext uri="{FF2B5EF4-FFF2-40B4-BE49-F238E27FC236}">
                <a16:creationId xmlns:a16="http://schemas.microsoft.com/office/drawing/2014/main" id="{1E95E6A5-1D94-47B7-B9B0-179B9F0D1B5B}"/>
              </a:ext>
            </a:extLst>
          </p:cNvPr>
          <p:cNvSpPr/>
          <p:nvPr/>
        </p:nvSpPr>
        <p:spPr>
          <a:xfrm>
            <a:off x="4059774" y="-28105"/>
            <a:ext cx="2016000" cy="550800"/>
          </a:xfrm>
          <a:prstGeom prst="snipRoundRect">
            <a:avLst>
              <a:gd name="adj1" fmla="val 0"/>
              <a:gd name="adj2" fmla="val 16667"/>
            </a:avLst>
          </a:prstGeom>
          <a:solidFill>
            <a:srgbClr val="ED7D3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Build up Manufacture &amp;  Model Dictionary</a:t>
            </a:r>
          </a:p>
        </p:txBody>
      </p:sp>
      <p:sp>
        <p:nvSpPr>
          <p:cNvPr id="23" name="Rectangle: Top Corners One Rounded and One Snipped 22">
            <a:extLst>
              <a:ext uri="{FF2B5EF4-FFF2-40B4-BE49-F238E27FC236}">
                <a16:creationId xmlns:a16="http://schemas.microsoft.com/office/drawing/2014/main" id="{EF68A163-5F43-44CB-9A51-A057894F26EC}"/>
              </a:ext>
            </a:extLst>
          </p:cNvPr>
          <p:cNvSpPr/>
          <p:nvPr/>
        </p:nvSpPr>
        <p:spPr>
          <a:xfrm>
            <a:off x="6089661"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Prepare Calculation </a:t>
            </a:r>
          </a:p>
          <a:p>
            <a:pPr algn="ctr"/>
            <a:r>
              <a:rPr lang="en-US" sz="1400" b="1" dirty="0">
                <a:solidFill>
                  <a:schemeClr val="tx1"/>
                </a:solidFill>
              </a:rPr>
              <a:t>&amp; Graphic</a:t>
            </a:r>
          </a:p>
        </p:txBody>
      </p:sp>
      <p:sp>
        <p:nvSpPr>
          <p:cNvPr id="24" name="Rectangle: Top Corners One Rounded and One Snipped 23">
            <a:extLst>
              <a:ext uri="{FF2B5EF4-FFF2-40B4-BE49-F238E27FC236}">
                <a16:creationId xmlns:a16="http://schemas.microsoft.com/office/drawing/2014/main" id="{D437A69E-9B13-4484-901C-14E9EA883E27}"/>
              </a:ext>
            </a:extLst>
          </p:cNvPr>
          <p:cNvSpPr/>
          <p:nvPr/>
        </p:nvSpPr>
        <p:spPr>
          <a:xfrm>
            <a:off x="8119548"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Get User Input</a:t>
            </a:r>
          </a:p>
        </p:txBody>
      </p:sp>
      <p:sp>
        <p:nvSpPr>
          <p:cNvPr id="25" name="Rectangle: Top Corners One Rounded and One Snipped 24">
            <a:extLst>
              <a:ext uri="{FF2B5EF4-FFF2-40B4-BE49-F238E27FC236}">
                <a16:creationId xmlns:a16="http://schemas.microsoft.com/office/drawing/2014/main" id="{1B5DD043-939D-445C-ACA6-F8AC21B68BEC}"/>
              </a:ext>
            </a:extLst>
          </p:cNvPr>
          <p:cNvSpPr/>
          <p:nvPr/>
        </p:nvSpPr>
        <p:spPr>
          <a:xfrm>
            <a:off x="10149435"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Print the output</a:t>
            </a:r>
          </a:p>
        </p:txBody>
      </p:sp>
      <p:sp>
        <p:nvSpPr>
          <p:cNvPr id="26" name="Rectangle: Top Corners One Rounded and One Snipped 25">
            <a:extLst>
              <a:ext uri="{FF2B5EF4-FFF2-40B4-BE49-F238E27FC236}">
                <a16:creationId xmlns:a16="http://schemas.microsoft.com/office/drawing/2014/main" id="{FA98D219-9577-4C6F-88D6-A2FF5A2E89B5}"/>
              </a:ext>
            </a:extLst>
          </p:cNvPr>
          <p:cNvSpPr/>
          <p:nvPr/>
        </p:nvSpPr>
        <p:spPr>
          <a:xfrm>
            <a:off x="0"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Process Missing Data</a:t>
            </a:r>
          </a:p>
        </p:txBody>
      </p:sp>
    </p:spTree>
    <p:extLst>
      <p:ext uri="{BB962C8B-B14F-4D97-AF65-F5344CB8AC3E}">
        <p14:creationId xmlns:p14="http://schemas.microsoft.com/office/powerpoint/2010/main" val="364092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79E6-B74A-4C83-80F3-646F22822E66}"/>
              </a:ext>
            </a:extLst>
          </p:cNvPr>
          <p:cNvSpPr>
            <a:spLocks noGrp="1"/>
          </p:cNvSpPr>
          <p:nvPr>
            <p:ph type="title"/>
          </p:nvPr>
        </p:nvSpPr>
        <p:spPr/>
        <p:txBody>
          <a:bodyPr/>
          <a:lstStyle/>
          <a:p>
            <a:r>
              <a:rPr lang="en-US" dirty="0">
                <a:latin typeface="Book Antiqua" panose="02040602050305030304" pitchFamily="18" charset="0"/>
              </a:rPr>
              <a:t>Messy data of model column  </a:t>
            </a:r>
          </a:p>
        </p:txBody>
      </p:sp>
      <p:pic>
        <p:nvPicPr>
          <p:cNvPr id="5" name="Picture 4">
            <a:extLst>
              <a:ext uri="{FF2B5EF4-FFF2-40B4-BE49-F238E27FC236}">
                <a16:creationId xmlns:a16="http://schemas.microsoft.com/office/drawing/2014/main" id="{D839662D-9A93-4B38-B969-BB88359469E7}"/>
              </a:ext>
            </a:extLst>
          </p:cNvPr>
          <p:cNvPicPr>
            <a:picLocks noChangeAspect="1"/>
          </p:cNvPicPr>
          <p:nvPr/>
        </p:nvPicPr>
        <p:blipFill>
          <a:blip r:embed="rId3"/>
          <a:stretch>
            <a:fillRect/>
          </a:stretch>
        </p:blipFill>
        <p:spPr>
          <a:xfrm>
            <a:off x="1212162" y="1806681"/>
            <a:ext cx="7060856" cy="4146852"/>
          </a:xfrm>
          <a:prstGeom prst="rect">
            <a:avLst/>
          </a:prstGeom>
          <a:ln>
            <a:solidFill>
              <a:schemeClr val="bg1">
                <a:lumMod val="75000"/>
              </a:schemeClr>
            </a:solidFill>
          </a:ln>
        </p:spPr>
      </p:pic>
      <p:pic>
        <p:nvPicPr>
          <p:cNvPr id="9" name="Picture 8" descr="Table&#10;&#10;Description automatically generated with low confidence">
            <a:extLst>
              <a:ext uri="{FF2B5EF4-FFF2-40B4-BE49-F238E27FC236}">
                <a16:creationId xmlns:a16="http://schemas.microsoft.com/office/drawing/2014/main" id="{8DE16C77-A825-4408-9D50-3CBB46CE03A3}"/>
              </a:ext>
            </a:extLst>
          </p:cNvPr>
          <p:cNvPicPr>
            <a:picLocks noChangeAspect="1"/>
          </p:cNvPicPr>
          <p:nvPr/>
        </p:nvPicPr>
        <p:blipFill rotWithShape="1">
          <a:blip r:embed="rId4">
            <a:extLst>
              <a:ext uri="{28A0092B-C50C-407E-A947-70E740481C1C}">
                <a14:useLocalDpi xmlns:a14="http://schemas.microsoft.com/office/drawing/2010/main" val="0"/>
              </a:ext>
            </a:extLst>
          </a:blip>
          <a:srcRect r="22505" b="74214"/>
          <a:stretch/>
        </p:blipFill>
        <p:spPr>
          <a:xfrm>
            <a:off x="3874281" y="5300261"/>
            <a:ext cx="7399680" cy="815068"/>
          </a:xfrm>
          <a:prstGeom prst="rect">
            <a:avLst/>
          </a:prstGeom>
        </p:spPr>
      </p:pic>
      <p:pic>
        <p:nvPicPr>
          <p:cNvPr id="17" name="Content Placeholder 5" descr="Graphical user interface, text&#10;&#10;Description automatically generated">
            <a:extLst>
              <a:ext uri="{FF2B5EF4-FFF2-40B4-BE49-F238E27FC236}">
                <a16:creationId xmlns:a16="http://schemas.microsoft.com/office/drawing/2014/main" id="{0F153AE4-1DEE-423F-9CFC-D702D0AE0ACD}"/>
              </a:ext>
            </a:extLst>
          </p:cNvPr>
          <p:cNvPicPr>
            <a:picLocks noChangeAspect="1"/>
          </p:cNvPicPr>
          <p:nvPr/>
        </p:nvPicPr>
        <p:blipFill rotWithShape="1">
          <a:blip r:embed="rId5">
            <a:extLst>
              <a:ext uri="{28A0092B-C50C-407E-A947-70E740481C1C}">
                <a14:useLocalDpi xmlns:a14="http://schemas.microsoft.com/office/drawing/2010/main" val="0"/>
              </a:ext>
            </a:extLst>
          </a:blip>
          <a:srcRect l="7990" t="46178" r="68004" b="31120"/>
          <a:stretch/>
        </p:blipFill>
        <p:spPr>
          <a:xfrm>
            <a:off x="8022100" y="1945353"/>
            <a:ext cx="3403941" cy="1486102"/>
          </a:xfrm>
          <a:prstGeom prst="rect">
            <a:avLst/>
          </a:prstGeom>
        </p:spPr>
      </p:pic>
      <p:pic>
        <p:nvPicPr>
          <p:cNvPr id="18" name="Content Placeholder 4" descr="Car with solid fill">
            <a:extLst>
              <a:ext uri="{FF2B5EF4-FFF2-40B4-BE49-F238E27FC236}">
                <a16:creationId xmlns:a16="http://schemas.microsoft.com/office/drawing/2014/main" id="{759441CD-37CA-42B3-AA04-C667B16841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0" y="5653294"/>
            <a:ext cx="914400" cy="914400"/>
          </a:xfrm>
          <a:prstGeom prst="rect">
            <a:avLst/>
          </a:prstGeom>
        </p:spPr>
      </p:pic>
      <p:sp>
        <p:nvSpPr>
          <p:cNvPr id="20" name="Rectangle: Top Corners One Rounded and One Snipped 19">
            <a:extLst>
              <a:ext uri="{FF2B5EF4-FFF2-40B4-BE49-F238E27FC236}">
                <a16:creationId xmlns:a16="http://schemas.microsoft.com/office/drawing/2014/main" id="{01F754AD-31E3-4C4A-A04E-F443439FC865}"/>
              </a:ext>
            </a:extLst>
          </p:cNvPr>
          <p:cNvSpPr/>
          <p:nvPr/>
        </p:nvSpPr>
        <p:spPr>
          <a:xfrm>
            <a:off x="2029887"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Clear Outlier</a:t>
            </a:r>
          </a:p>
        </p:txBody>
      </p:sp>
      <p:sp>
        <p:nvSpPr>
          <p:cNvPr id="21" name="Rectangle: Top Corners One Rounded and One Snipped 20">
            <a:extLst>
              <a:ext uri="{FF2B5EF4-FFF2-40B4-BE49-F238E27FC236}">
                <a16:creationId xmlns:a16="http://schemas.microsoft.com/office/drawing/2014/main" id="{DD7BD0C8-553E-4AD8-9519-61BA66522516}"/>
              </a:ext>
            </a:extLst>
          </p:cNvPr>
          <p:cNvSpPr/>
          <p:nvPr/>
        </p:nvSpPr>
        <p:spPr>
          <a:xfrm>
            <a:off x="4059774" y="-28105"/>
            <a:ext cx="2016000" cy="550800"/>
          </a:xfrm>
          <a:prstGeom prst="snipRoundRect">
            <a:avLst>
              <a:gd name="adj1" fmla="val 0"/>
              <a:gd name="adj2" fmla="val 16667"/>
            </a:avLst>
          </a:prstGeom>
          <a:solidFill>
            <a:srgbClr val="ED7D3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Build up Manufacture &amp;  Model Dictionary</a:t>
            </a:r>
          </a:p>
        </p:txBody>
      </p:sp>
      <p:sp>
        <p:nvSpPr>
          <p:cNvPr id="22" name="Rectangle: Top Corners One Rounded and One Snipped 21">
            <a:extLst>
              <a:ext uri="{FF2B5EF4-FFF2-40B4-BE49-F238E27FC236}">
                <a16:creationId xmlns:a16="http://schemas.microsoft.com/office/drawing/2014/main" id="{28CCB706-7777-4FFD-9365-5711808A5C80}"/>
              </a:ext>
            </a:extLst>
          </p:cNvPr>
          <p:cNvSpPr/>
          <p:nvPr/>
        </p:nvSpPr>
        <p:spPr>
          <a:xfrm>
            <a:off x="6089661"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Prepare Calculation </a:t>
            </a:r>
          </a:p>
          <a:p>
            <a:pPr algn="ctr"/>
            <a:r>
              <a:rPr lang="en-US" sz="1400" b="1" dirty="0">
                <a:solidFill>
                  <a:schemeClr val="tx1"/>
                </a:solidFill>
              </a:rPr>
              <a:t>&amp; Graphic</a:t>
            </a:r>
          </a:p>
        </p:txBody>
      </p:sp>
      <p:sp>
        <p:nvSpPr>
          <p:cNvPr id="23" name="Rectangle: Top Corners One Rounded and One Snipped 22">
            <a:extLst>
              <a:ext uri="{FF2B5EF4-FFF2-40B4-BE49-F238E27FC236}">
                <a16:creationId xmlns:a16="http://schemas.microsoft.com/office/drawing/2014/main" id="{D8D54403-3A12-4B6B-A6C3-66788A8A1AD6}"/>
              </a:ext>
            </a:extLst>
          </p:cNvPr>
          <p:cNvSpPr/>
          <p:nvPr/>
        </p:nvSpPr>
        <p:spPr>
          <a:xfrm>
            <a:off x="8119548"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Get User Input</a:t>
            </a:r>
          </a:p>
        </p:txBody>
      </p:sp>
      <p:sp>
        <p:nvSpPr>
          <p:cNvPr id="24" name="Rectangle: Top Corners One Rounded and One Snipped 23">
            <a:extLst>
              <a:ext uri="{FF2B5EF4-FFF2-40B4-BE49-F238E27FC236}">
                <a16:creationId xmlns:a16="http://schemas.microsoft.com/office/drawing/2014/main" id="{BFFD4241-ECCD-4FB5-88F7-908D92F26FE7}"/>
              </a:ext>
            </a:extLst>
          </p:cNvPr>
          <p:cNvSpPr/>
          <p:nvPr/>
        </p:nvSpPr>
        <p:spPr>
          <a:xfrm>
            <a:off x="10149435"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Print the output</a:t>
            </a:r>
          </a:p>
        </p:txBody>
      </p:sp>
      <p:sp>
        <p:nvSpPr>
          <p:cNvPr id="25" name="Rectangle: Top Corners One Rounded and One Snipped 24">
            <a:extLst>
              <a:ext uri="{FF2B5EF4-FFF2-40B4-BE49-F238E27FC236}">
                <a16:creationId xmlns:a16="http://schemas.microsoft.com/office/drawing/2014/main" id="{A882D309-146D-4F99-BCEA-CD9A7E8507F9}"/>
              </a:ext>
            </a:extLst>
          </p:cNvPr>
          <p:cNvSpPr/>
          <p:nvPr/>
        </p:nvSpPr>
        <p:spPr>
          <a:xfrm>
            <a:off x="0"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Process Missing Data</a:t>
            </a:r>
          </a:p>
        </p:txBody>
      </p:sp>
      <p:sp>
        <p:nvSpPr>
          <p:cNvPr id="30" name="Rectangle: Rounded Corners 29">
            <a:extLst>
              <a:ext uri="{FF2B5EF4-FFF2-40B4-BE49-F238E27FC236}">
                <a16:creationId xmlns:a16="http://schemas.microsoft.com/office/drawing/2014/main" id="{AF6421BD-F419-40AB-B55E-D40FB3C9A2A0}"/>
              </a:ext>
            </a:extLst>
          </p:cNvPr>
          <p:cNvSpPr/>
          <p:nvPr/>
        </p:nvSpPr>
        <p:spPr>
          <a:xfrm>
            <a:off x="8024004" y="4056813"/>
            <a:ext cx="3306190" cy="919061"/>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422E021-4521-4CD7-A4AB-247588FD65B4}"/>
              </a:ext>
            </a:extLst>
          </p:cNvPr>
          <p:cNvSpPr txBox="1"/>
          <p:nvPr/>
        </p:nvSpPr>
        <p:spPr>
          <a:xfrm>
            <a:off x="8105933" y="4145050"/>
            <a:ext cx="3071431" cy="923330"/>
          </a:xfrm>
          <a:prstGeom prst="rect">
            <a:avLst/>
          </a:prstGeom>
          <a:noFill/>
        </p:spPr>
        <p:txBody>
          <a:bodyPr wrap="square">
            <a:spAutoFit/>
          </a:bodyPr>
          <a:lstStyle/>
          <a:p>
            <a:pPr algn="ctr"/>
            <a:r>
              <a:rPr lang="en-US" sz="1800" dirty="0">
                <a:latin typeface="Times New Roman" panose="02020603050405020304" pitchFamily="18" charset="0"/>
                <a:cs typeface="Times New Roman" panose="02020603050405020304" pitchFamily="18" charset="0"/>
              </a:rPr>
              <a:t>Later on, we use </a:t>
            </a:r>
            <a:r>
              <a:rPr lang="en-US" sz="1800" b="1" dirty="0" err="1">
                <a:latin typeface="Times New Roman" panose="02020603050405020304" pitchFamily="18" charset="0"/>
                <a:cs typeface="Times New Roman" panose="02020603050405020304" pitchFamily="18" charset="0"/>
              </a:rPr>
              <a:t>str.contains</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to filter the column of models   </a:t>
            </a:r>
            <a:endParaRPr lang="en-US" sz="1800" dirty="0">
              <a:solidFill>
                <a:schemeClr val="bg1"/>
              </a:solidFill>
              <a:latin typeface="Times New Roman" panose="02020603050405020304" pitchFamily="18" charset="0"/>
              <a:cs typeface="Times New Roman" panose="02020603050405020304" pitchFamily="18" charset="0"/>
            </a:endParaRPr>
          </a:p>
          <a:p>
            <a:pPr marL="342900" indent="-342900" algn="ctr">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46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40CB7-2BF0-483C-9974-C48B128A2785}"/>
              </a:ext>
            </a:extLst>
          </p:cNvPr>
          <p:cNvSpPr>
            <a:spLocks noGrp="1"/>
          </p:cNvSpPr>
          <p:nvPr>
            <p:ph type="title"/>
          </p:nvPr>
        </p:nvSpPr>
        <p:spPr/>
        <p:txBody>
          <a:bodyPr/>
          <a:lstStyle/>
          <a:p>
            <a:r>
              <a:rPr lang="en-US" sz="4800" dirty="0">
                <a:solidFill>
                  <a:schemeClr val="tx1"/>
                </a:solidFill>
                <a:latin typeface="Book Antiqua" panose="02040602050305030304" pitchFamily="18" charset="0"/>
              </a:rPr>
              <a:t>Prepare Calculation &amp; Graphic</a:t>
            </a:r>
            <a:endParaRPr lang="en-US" dirty="0">
              <a:latin typeface="Book Antiqua" panose="02040602050305030304" pitchFamily="18" charset="0"/>
            </a:endParaRPr>
          </a:p>
        </p:txBody>
      </p:sp>
      <p:pic>
        <p:nvPicPr>
          <p:cNvPr id="5" name="Picture 4">
            <a:extLst>
              <a:ext uri="{FF2B5EF4-FFF2-40B4-BE49-F238E27FC236}">
                <a16:creationId xmlns:a16="http://schemas.microsoft.com/office/drawing/2014/main" id="{7D592BE4-3B8F-46EC-BA50-2B55EFA65D06}"/>
              </a:ext>
            </a:extLst>
          </p:cNvPr>
          <p:cNvPicPr>
            <a:picLocks noChangeAspect="1"/>
          </p:cNvPicPr>
          <p:nvPr/>
        </p:nvPicPr>
        <p:blipFill rotWithShape="1">
          <a:blip r:embed="rId2"/>
          <a:srcRect b="54817"/>
          <a:stretch/>
        </p:blipFill>
        <p:spPr>
          <a:xfrm>
            <a:off x="366599" y="1825064"/>
            <a:ext cx="6577469" cy="977521"/>
          </a:xfrm>
          <a:prstGeom prst="rect">
            <a:avLst/>
          </a:prstGeom>
        </p:spPr>
      </p:pic>
      <p:pic>
        <p:nvPicPr>
          <p:cNvPr id="7" name="Picture 6">
            <a:extLst>
              <a:ext uri="{FF2B5EF4-FFF2-40B4-BE49-F238E27FC236}">
                <a16:creationId xmlns:a16="http://schemas.microsoft.com/office/drawing/2014/main" id="{71AECF82-B887-470A-A796-FA248E8908DB}"/>
              </a:ext>
            </a:extLst>
          </p:cNvPr>
          <p:cNvPicPr>
            <a:picLocks noChangeAspect="1"/>
          </p:cNvPicPr>
          <p:nvPr/>
        </p:nvPicPr>
        <p:blipFill rotWithShape="1">
          <a:blip r:embed="rId3"/>
          <a:srcRect b="6131"/>
          <a:stretch/>
        </p:blipFill>
        <p:spPr>
          <a:xfrm>
            <a:off x="369430" y="3710968"/>
            <a:ext cx="6577469" cy="2566350"/>
          </a:xfrm>
          <a:prstGeom prst="rect">
            <a:avLst/>
          </a:prstGeom>
        </p:spPr>
      </p:pic>
      <p:pic>
        <p:nvPicPr>
          <p:cNvPr id="9" name="Picture 8">
            <a:extLst>
              <a:ext uri="{FF2B5EF4-FFF2-40B4-BE49-F238E27FC236}">
                <a16:creationId xmlns:a16="http://schemas.microsoft.com/office/drawing/2014/main" id="{69B18B48-97D6-43EC-B22B-88BD53D08EDD}"/>
              </a:ext>
            </a:extLst>
          </p:cNvPr>
          <p:cNvPicPr>
            <a:picLocks noChangeAspect="1"/>
          </p:cNvPicPr>
          <p:nvPr/>
        </p:nvPicPr>
        <p:blipFill>
          <a:blip r:embed="rId4"/>
          <a:stretch>
            <a:fillRect/>
          </a:stretch>
        </p:blipFill>
        <p:spPr>
          <a:xfrm>
            <a:off x="7062204" y="1825727"/>
            <a:ext cx="2634441" cy="2011957"/>
          </a:xfrm>
          <a:prstGeom prst="rect">
            <a:avLst/>
          </a:prstGeom>
        </p:spPr>
      </p:pic>
      <p:pic>
        <p:nvPicPr>
          <p:cNvPr id="11" name="Picture 10">
            <a:extLst>
              <a:ext uri="{FF2B5EF4-FFF2-40B4-BE49-F238E27FC236}">
                <a16:creationId xmlns:a16="http://schemas.microsoft.com/office/drawing/2014/main" id="{C21ABE9D-D984-4EE5-957F-5827928D3DB5}"/>
              </a:ext>
            </a:extLst>
          </p:cNvPr>
          <p:cNvPicPr>
            <a:picLocks noChangeAspect="1"/>
          </p:cNvPicPr>
          <p:nvPr/>
        </p:nvPicPr>
        <p:blipFill>
          <a:blip r:embed="rId5"/>
          <a:stretch>
            <a:fillRect/>
          </a:stretch>
        </p:blipFill>
        <p:spPr>
          <a:xfrm>
            <a:off x="7190622" y="4076580"/>
            <a:ext cx="2562694" cy="1943738"/>
          </a:xfrm>
          <a:prstGeom prst="rect">
            <a:avLst/>
          </a:prstGeom>
        </p:spPr>
      </p:pic>
      <p:pic>
        <p:nvPicPr>
          <p:cNvPr id="12" name="Content Placeholder 4" descr="Car with solid fill">
            <a:extLst>
              <a:ext uri="{FF2B5EF4-FFF2-40B4-BE49-F238E27FC236}">
                <a16:creationId xmlns:a16="http://schemas.microsoft.com/office/drawing/2014/main" id="{099C4209-9B72-46DC-B88F-238C44F3A2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0" y="5653294"/>
            <a:ext cx="914400" cy="914400"/>
          </a:xfrm>
          <a:prstGeom prst="rect">
            <a:avLst/>
          </a:prstGeom>
        </p:spPr>
      </p:pic>
      <p:pic>
        <p:nvPicPr>
          <p:cNvPr id="14" name="Picture 13">
            <a:extLst>
              <a:ext uri="{FF2B5EF4-FFF2-40B4-BE49-F238E27FC236}">
                <a16:creationId xmlns:a16="http://schemas.microsoft.com/office/drawing/2014/main" id="{D2E11868-E037-4820-8760-2171C8DA46EA}"/>
              </a:ext>
            </a:extLst>
          </p:cNvPr>
          <p:cNvPicPr>
            <a:picLocks noChangeAspect="1"/>
          </p:cNvPicPr>
          <p:nvPr/>
        </p:nvPicPr>
        <p:blipFill>
          <a:blip r:embed="rId8"/>
          <a:stretch>
            <a:fillRect/>
          </a:stretch>
        </p:blipFill>
        <p:spPr>
          <a:xfrm>
            <a:off x="9793976" y="1823610"/>
            <a:ext cx="2403956" cy="2086634"/>
          </a:xfrm>
          <a:prstGeom prst="rect">
            <a:avLst/>
          </a:prstGeom>
        </p:spPr>
      </p:pic>
      <p:sp>
        <p:nvSpPr>
          <p:cNvPr id="15" name="Rectangle: Top Corners One Rounded and One Snipped 14">
            <a:extLst>
              <a:ext uri="{FF2B5EF4-FFF2-40B4-BE49-F238E27FC236}">
                <a16:creationId xmlns:a16="http://schemas.microsoft.com/office/drawing/2014/main" id="{876DB7B3-C35B-42C8-944F-51A732A61610}"/>
              </a:ext>
            </a:extLst>
          </p:cNvPr>
          <p:cNvSpPr/>
          <p:nvPr/>
        </p:nvSpPr>
        <p:spPr>
          <a:xfrm>
            <a:off x="2029887"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Clear Outlier</a:t>
            </a:r>
          </a:p>
        </p:txBody>
      </p:sp>
      <p:sp>
        <p:nvSpPr>
          <p:cNvPr id="16" name="Rectangle: Top Corners One Rounded and One Snipped 15">
            <a:extLst>
              <a:ext uri="{FF2B5EF4-FFF2-40B4-BE49-F238E27FC236}">
                <a16:creationId xmlns:a16="http://schemas.microsoft.com/office/drawing/2014/main" id="{AA206E47-B14C-4422-A89C-752AC87405BF}"/>
              </a:ext>
            </a:extLst>
          </p:cNvPr>
          <p:cNvSpPr/>
          <p:nvPr/>
        </p:nvSpPr>
        <p:spPr>
          <a:xfrm>
            <a:off x="4059774"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Build up Manufacture &amp;  Model Dictionary</a:t>
            </a:r>
          </a:p>
        </p:txBody>
      </p:sp>
      <p:sp>
        <p:nvSpPr>
          <p:cNvPr id="17" name="Rectangle: Top Corners One Rounded and One Snipped 16">
            <a:extLst>
              <a:ext uri="{FF2B5EF4-FFF2-40B4-BE49-F238E27FC236}">
                <a16:creationId xmlns:a16="http://schemas.microsoft.com/office/drawing/2014/main" id="{66BCA2DA-186F-49AC-8D35-24BE5031112A}"/>
              </a:ext>
            </a:extLst>
          </p:cNvPr>
          <p:cNvSpPr/>
          <p:nvPr/>
        </p:nvSpPr>
        <p:spPr>
          <a:xfrm>
            <a:off x="6089661" y="-28105"/>
            <a:ext cx="2016000" cy="550800"/>
          </a:xfrm>
          <a:prstGeom prst="snipRoundRect">
            <a:avLst>
              <a:gd name="adj1" fmla="val 0"/>
              <a:gd name="adj2" fmla="val 16667"/>
            </a:avLst>
          </a:prstGeom>
          <a:solidFill>
            <a:srgbClr val="ED7D3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Prepare Calculation </a:t>
            </a:r>
          </a:p>
          <a:p>
            <a:pPr algn="ctr"/>
            <a:r>
              <a:rPr lang="en-US" sz="1400" b="1" dirty="0">
                <a:solidFill>
                  <a:schemeClr val="tx1"/>
                </a:solidFill>
              </a:rPr>
              <a:t>&amp; Graphic</a:t>
            </a:r>
          </a:p>
        </p:txBody>
      </p:sp>
      <p:sp>
        <p:nvSpPr>
          <p:cNvPr id="18" name="Rectangle: Top Corners One Rounded and One Snipped 17">
            <a:extLst>
              <a:ext uri="{FF2B5EF4-FFF2-40B4-BE49-F238E27FC236}">
                <a16:creationId xmlns:a16="http://schemas.microsoft.com/office/drawing/2014/main" id="{AB1D6F05-BBC3-4AB8-94EF-5E060DEDEFD1}"/>
              </a:ext>
            </a:extLst>
          </p:cNvPr>
          <p:cNvSpPr/>
          <p:nvPr/>
        </p:nvSpPr>
        <p:spPr>
          <a:xfrm>
            <a:off x="8119548"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Get User Input</a:t>
            </a:r>
          </a:p>
        </p:txBody>
      </p:sp>
      <p:sp>
        <p:nvSpPr>
          <p:cNvPr id="19" name="Rectangle: Top Corners One Rounded and One Snipped 18">
            <a:extLst>
              <a:ext uri="{FF2B5EF4-FFF2-40B4-BE49-F238E27FC236}">
                <a16:creationId xmlns:a16="http://schemas.microsoft.com/office/drawing/2014/main" id="{28EAE3F8-B549-4928-8CF3-D1A046C5D202}"/>
              </a:ext>
            </a:extLst>
          </p:cNvPr>
          <p:cNvSpPr/>
          <p:nvPr/>
        </p:nvSpPr>
        <p:spPr>
          <a:xfrm>
            <a:off x="10149435"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Print the output</a:t>
            </a:r>
          </a:p>
        </p:txBody>
      </p:sp>
      <p:sp>
        <p:nvSpPr>
          <p:cNvPr id="20" name="Rectangle: Top Corners One Rounded and One Snipped 19">
            <a:extLst>
              <a:ext uri="{FF2B5EF4-FFF2-40B4-BE49-F238E27FC236}">
                <a16:creationId xmlns:a16="http://schemas.microsoft.com/office/drawing/2014/main" id="{75CFCDA0-256C-4961-A23D-B51F1D0458C2}"/>
              </a:ext>
            </a:extLst>
          </p:cNvPr>
          <p:cNvSpPr/>
          <p:nvPr/>
        </p:nvSpPr>
        <p:spPr>
          <a:xfrm>
            <a:off x="0"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Process Missing Data</a:t>
            </a:r>
          </a:p>
        </p:txBody>
      </p:sp>
      <p:pic>
        <p:nvPicPr>
          <p:cNvPr id="21" name="Picture 20">
            <a:extLst>
              <a:ext uri="{FF2B5EF4-FFF2-40B4-BE49-F238E27FC236}">
                <a16:creationId xmlns:a16="http://schemas.microsoft.com/office/drawing/2014/main" id="{74EFE53D-4FD2-4918-BF92-235ED45318BB}"/>
              </a:ext>
            </a:extLst>
          </p:cNvPr>
          <p:cNvPicPr>
            <a:picLocks noChangeAspect="1"/>
          </p:cNvPicPr>
          <p:nvPr/>
        </p:nvPicPr>
        <p:blipFill rotWithShape="1">
          <a:blip r:embed="rId2"/>
          <a:srcRect t="53234" b="7499"/>
          <a:stretch/>
        </p:blipFill>
        <p:spPr>
          <a:xfrm>
            <a:off x="367559" y="2867237"/>
            <a:ext cx="6577469" cy="849517"/>
          </a:xfrm>
          <a:prstGeom prst="rect">
            <a:avLst/>
          </a:prstGeom>
        </p:spPr>
      </p:pic>
    </p:spTree>
    <p:extLst>
      <p:ext uri="{BB962C8B-B14F-4D97-AF65-F5344CB8AC3E}">
        <p14:creationId xmlns:p14="http://schemas.microsoft.com/office/powerpoint/2010/main" val="1825559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664AE0-7A53-433F-87B1-CA09CEAF748F}"/>
              </a:ext>
            </a:extLst>
          </p:cNvPr>
          <p:cNvPicPr>
            <a:picLocks noChangeAspect="1"/>
          </p:cNvPicPr>
          <p:nvPr/>
        </p:nvPicPr>
        <p:blipFill>
          <a:blip r:embed="rId2"/>
          <a:stretch>
            <a:fillRect/>
          </a:stretch>
        </p:blipFill>
        <p:spPr>
          <a:xfrm>
            <a:off x="913989" y="2626371"/>
            <a:ext cx="10718825" cy="2663850"/>
          </a:xfrm>
          <a:prstGeom prst="rect">
            <a:avLst/>
          </a:prstGeom>
        </p:spPr>
      </p:pic>
      <p:sp>
        <p:nvSpPr>
          <p:cNvPr id="2" name="Title 1">
            <a:extLst>
              <a:ext uri="{FF2B5EF4-FFF2-40B4-BE49-F238E27FC236}">
                <a16:creationId xmlns:a16="http://schemas.microsoft.com/office/drawing/2014/main" id="{6E4E6635-FE82-4445-8797-E167A5ACFEA2}"/>
              </a:ext>
            </a:extLst>
          </p:cNvPr>
          <p:cNvSpPr>
            <a:spLocks noGrp="1"/>
          </p:cNvSpPr>
          <p:nvPr>
            <p:ph type="title"/>
          </p:nvPr>
        </p:nvSpPr>
        <p:spPr/>
        <p:txBody>
          <a:bodyPr/>
          <a:lstStyle/>
          <a:p>
            <a:r>
              <a:rPr lang="en-US" sz="4800" dirty="0">
                <a:solidFill>
                  <a:srgbClr val="000000"/>
                </a:solidFill>
                <a:effectLst/>
                <a:latin typeface="Book Antiqua" panose="02040602050305030304" pitchFamily="18" charset="0"/>
              </a:rPr>
              <a:t>Get User Input</a:t>
            </a:r>
            <a:endParaRPr lang="en-US" dirty="0">
              <a:latin typeface="Book Antiqua" panose="02040602050305030304" pitchFamily="18" charset="0"/>
            </a:endParaRPr>
          </a:p>
        </p:txBody>
      </p:sp>
      <p:sp>
        <p:nvSpPr>
          <p:cNvPr id="7" name="TextBox 6">
            <a:extLst>
              <a:ext uri="{FF2B5EF4-FFF2-40B4-BE49-F238E27FC236}">
                <a16:creationId xmlns:a16="http://schemas.microsoft.com/office/drawing/2014/main" id="{EF2915E2-D353-48E2-80C4-37BE00EF759F}"/>
              </a:ext>
            </a:extLst>
          </p:cNvPr>
          <p:cNvSpPr txBox="1"/>
          <p:nvPr/>
        </p:nvSpPr>
        <p:spPr>
          <a:xfrm>
            <a:off x="1131038" y="1866243"/>
            <a:ext cx="4575291" cy="461665"/>
          </a:xfrm>
          <a:prstGeom prst="rect">
            <a:avLst/>
          </a:prstGeom>
          <a:noFill/>
        </p:spPr>
        <p:txBody>
          <a:bodyPr wrap="none" lIns="91440" tIns="45720" rIns="91440" bIns="45720" rtlCol="0" anchor="t">
            <a:spAutoFit/>
          </a:bodyPr>
          <a:lstStyle/>
          <a:p>
            <a:r>
              <a:rPr lang="en-US" sz="2400" dirty="0">
                <a:latin typeface="Book Antiqua"/>
              </a:rPr>
              <a:t>Take Manufacturer for example</a:t>
            </a:r>
            <a:r>
              <a:rPr lang="en-US" sz="2400" dirty="0"/>
              <a:t> </a:t>
            </a:r>
          </a:p>
        </p:txBody>
      </p:sp>
      <p:sp>
        <p:nvSpPr>
          <p:cNvPr id="10" name="Rectangle: Top Corners One Rounded and One Snipped 9">
            <a:extLst>
              <a:ext uri="{FF2B5EF4-FFF2-40B4-BE49-F238E27FC236}">
                <a16:creationId xmlns:a16="http://schemas.microsoft.com/office/drawing/2014/main" id="{7DD717C9-E82D-4713-8E65-85939FD0ED46}"/>
              </a:ext>
            </a:extLst>
          </p:cNvPr>
          <p:cNvSpPr/>
          <p:nvPr/>
        </p:nvSpPr>
        <p:spPr>
          <a:xfrm>
            <a:off x="2029887"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Clear Outlier</a:t>
            </a:r>
          </a:p>
        </p:txBody>
      </p:sp>
      <p:sp>
        <p:nvSpPr>
          <p:cNvPr id="11" name="Rectangle: Top Corners One Rounded and One Snipped 10">
            <a:extLst>
              <a:ext uri="{FF2B5EF4-FFF2-40B4-BE49-F238E27FC236}">
                <a16:creationId xmlns:a16="http://schemas.microsoft.com/office/drawing/2014/main" id="{14D25F61-4DFD-4BBB-B31F-1FC8315BBAF0}"/>
              </a:ext>
            </a:extLst>
          </p:cNvPr>
          <p:cNvSpPr/>
          <p:nvPr/>
        </p:nvSpPr>
        <p:spPr>
          <a:xfrm>
            <a:off x="4059774"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Build up Manufacture &amp;  Model Dictionary</a:t>
            </a:r>
          </a:p>
        </p:txBody>
      </p:sp>
      <p:sp>
        <p:nvSpPr>
          <p:cNvPr id="12" name="Rectangle: Top Corners One Rounded and One Snipped 11">
            <a:extLst>
              <a:ext uri="{FF2B5EF4-FFF2-40B4-BE49-F238E27FC236}">
                <a16:creationId xmlns:a16="http://schemas.microsoft.com/office/drawing/2014/main" id="{0A97F075-22FD-4542-8F9E-E85002B0853E}"/>
              </a:ext>
            </a:extLst>
          </p:cNvPr>
          <p:cNvSpPr/>
          <p:nvPr/>
        </p:nvSpPr>
        <p:spPr>
          <a:xfrm>
            <a:off x="6089661"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Prepare Calculation </a:t>
            </a:r>
          </a:p>
          <a:p>
            <a:pPr algn="ctr"/>
            <a:r>
              <a:rPr lang="en-US" sz="1400" b="1" dirty="0">
                <a:solidFill>
                  <a:schemeClr val="tx1"/>
                </a:solidFill>
              </a:rPr>
              <a:t>&amp; Graphic</a:t>
            </a:r>
          </a:p>
        </p:txBody>
      </p:sp>
      <p:sp>
        <p:nvSpPr>
          <p:cNvPr id="13" name="Rectangle: Top Corners One Rounded and One Snipped 12">
            <a:extLst>
              <a:ext uri="{FF2B5EF4-FFF2-40B4-BE49-F238E27FC236}">
                <a16:creationId xmlns:a16="http://schemas.microsoft.com/office/drawing/2014/main" id="{9C77E69B-D9B2-4C36-B776-1691011520AF}"/>
              </a:ext>
            </a:extLst>
          </p:cNvPr>
          <p:cNvSpPr/>
          <p:nvPr/>
        </p:nvSpPr>
        <p:spPr>
          <a:xfrm>
            <a:off x="8136234" y="-28105"/>
            <a:ext cx="2016000" cy="550800"/>
          </a:xfrm>
          <a:prstGeom prst="snipRoundRect">
            <a:avLst>
              <a:gd name="adj1" fmla="val 0"/>
              <a:gd name="adj2" fmla="val 16667"/>
            </a:avLst>
          </a:prstGeom>
          <a:solidFill>
            <a:srgbClr val="ED7D3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Get User Input</a:t>
            </a:r>
          </a:p>
        </p:txBody>
      </p:sp>
      <p:sp>
        <p:nvSpPr>
          <p:cNvPr id="14" name="Rectangle: Top Corners One Rounded and One Snipped 13">
            <a:extLst>
              <a:ext uri="{FF2B5EF4-FFF2-40B4-BE49-F238E27FC236}">
                <a16:creationId xmlns:a16="http://schemas.microsoft.com/office/drawing/2014/main" id="{BACF211F-B03E-4338-AD46-917D057209C4}"/>
              </a:ext>
            </a:extLst>
          </p:cNvPr>
          <p:cNvSpPr/>
          <p:nvPr/>
        </p:nvSpPr>
        <p:spPr>
          <a:xfrm>
            <a:off x="10149435"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Print the output</a:t>
            </a:r>
          </a:p>
        </p:txBody>
      </p:sp>
      <p:sp>
        <p:nvSpPr>
          <p:cNvPr id="15" name="Rectangle: Top Corners One Rounded and One Snipped 14">
            <a:extLst>
              <a:ext uri="{FF2B5EF4-FFF2-40B4-BE49-F238E27FC236}">
                <a16:creationId xmlns:a16="http://schemas.microsoft.com/office/drawing/2014/main" id="{65A23A77-B98A-444B-9648-76CD0C28DC20}"/>
              </a:ext>
            </a:extLst>
          </p:cNvPr>
          <p:cNvSpPr/>
          <p:nvPr/>
        </p:nvSpPr>
        <p:spPr>
          <a:xfrm>
            <a:off x="0"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Process Missing Data</a:t>
            </a:r>
          </a:p>
        </p:txBody>
      </p:sp>
      <p:sp>
        <p:nvSpPr>
          <p:cNvPr id="16" name="Rectangle: Rounded Corners 15">
            <a:extLst>
              <a:ext uri="{FF2B5EF4-FFF2-40B4-BE49-F238E27FC236}">
                <a16:creationId xmlns:a16="http://schemas.microsoft.com/office/drawing/2014/main" id="{A9F8F4EA-525A-47F7-B6BD-CCCAFCC5C0BA}"/>
              </a:ext>
            </a:extLst>
          </p:cNvPr>
          <p:cNvSpPr/>
          <p:nvPr/>
        </p:nvSpPr>
        <p:spPr>
          <a:xfrm>
            <a:off x="7971821" y="1864058"/>
            <a:ext cx="3306190" cy="2141560"/>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9DF3A73-A614-4161-81B5-3D446C5E13FE}"/>
              </a:ext>
            </a:extLst>
          </p:cNvPr>
          <p:cNvSpPr txBox="1"/>
          <p:nvPr/>
        </p:nvSpPr>
        <p:spPr>
          <a:xfrm>
            <a:off x="7993790" y="1936807"/>
            <a:ext cx="3071431" cy="2308324"/>
          </a:xfrm>
          <a:prstGeom prst="rect">
            <a:avLst/>
          </a:prstGeom>
          <a:noFill/>
        </p:spPr>
        <p:txBody>
          <a:bodyPr wrap="square" lIns="91440" tIns="45720" rIns="91440" bIns="45720" anchor="t">
            <a:spAutoFit/>
          </a:bodyPr>
          <a:lstStyle/>
          <a:p>
            <a:r>
              <a:rPr lang="en-US" dirty="0">
                <a:latin typeface="Book Antiqua"/>
              </a:rPr>
              <a:t>Use </a:t>
            </a:r>
            <a:r>
              <a:rPr lang="en-US" b="1" dirty="0">
                <a:latin typeface="Book Antiqua"/>
              </a:rPr>
              <a:t>input() </a:t>
            </a:r>
            <a:r>
              <a:rPr lang="en-US" dirty="0">
                <a:latin typeface="Book Antiqua"/>
              </a:rPr>
              <a:t>function to get user input</a:t>
            </a:r>
          </a:p>
          <a:p>
            <a:endParaRPr lang="en-US" dirty="0">
              <a:latin typeface="Book Antiqua"/>
            </a:endParaRPr>
          </a:p>
          <a:p>
            <a:r>
              <a:rPr lang="en-US" dirty="0">
                <a:latin typeface="Book Antiqua"/>
              </a:rPr>
              <a:t>Use </a:t>
            </a:r>
            <a:r>
              <a:rPr lang="en-US" b="1" dirty="0">
                <a:latin typeface="Book Antiqua"/>
              </a:rPr>
              <a:t>while loop </a:t>
            </a:r>
            <a:r>
              <a:rPr lang="en-US" dirty="0">
                <a:latin typeface="Book Antiqua"/>
              </a:rPr>
              <a:t>to prevent type in error and </a:t>
            </a:r>
            <a:r>
              <a:rPr lang="en-US" b="1" dirty="0">
                <a:latin typeface="Book Antiqua"/>
              </a:rPr>
              <a:t>.lower() </a:t>
            </a:r>
            <a:r>
              <a:rPr lang="en-US" dirty="0">
                <a:latin typeface="Book Antiqua"/>
              </a:rPr>
              <a:t>to include both uppercase and lowercase of the input</a:t>
            </a:r>
          </a:p>
          <a:p>
            <a:pPr algn="ctr"/>
            <a:r>
              <a:rPr lang="en-US" dirty="0"/>
              <a:t> </a:t>
            </a:r>
            <a:endParaRPr lang="en-US" dirty="0">
              <a:solidFill>
                <a:schemeClr val="bg1"/>
              </a:solidFill>
            </a:endParaRPr>
          </a:p>
        </p:txBody>
      </p:sp>
      <p:pic>
        <p:nvPicPr>
          <p:cNvPr id="3" name="Content Placeholder 4" descr="Car with solid fill">
            <a:extLst>
              <a:ext uri="{FF2B5EF4-FFF2-40B4-BE49-F238E27FC236}">
                <a16:creationId xmlns:a16="http://schemas.microsoft.com/office/drawing/2014/main" id="{B31FA7BC-7B72-466E-9686-FE84F7058C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653294"/>
            <a:ext cx="914400" cy="914400"/>
          </a:xfrm>
          <a:prstGeom prst="rect">
            <a:avLst/>
          </a:prstGeom>
        </p:spPr>
      </p:pic>
      <p:pic>
        <p:nvPicPr>
          <p:cNvPr id="19" name="Picture 18">
            <a:extLst>
              <a:ext uri="{FF2B5EF4-FFF2-40B4-BE49-F238E27FC236}">
                <a16:creationId xmlns:a16="http://schemas.microsoft.com/office/drawing/2014/main" id="{30103BFB-C9EB-4A1E-9FA2-8DDB04BB3096}"/>
              </a:ext>
            </a:extLst>
          </p:cNvPr>
          <p:cNvPicPr>
            <a:picLocks noChangeAspect="1"/>
          </p:cNvPicPr>
          <p:nvPr/>
        </p:nvPicPr>
        <p:blipFill>
          <a:blip r:embed="rId5"/>
          <a:stretch>
            <a:fillRect/>
          </a:stretch>
        </p:blipFill>
        <p:spPr>
          <a:xfrm>
            <a:off x="5706329" y="5152487"/>
            <a:ext cx="6442019" cy="1638113"/>
          </a:xfrm>
          <a:prstGeom prst="rect">
            <a:avLst/>
          </a:prstGeom>
        </p:spPr>
      </p:pic>
      <p:cxnSp>
        <p:nvCxnSpPr>
          <p:cNvPr id="21" name="Connector: Elbow 20">
            <a:extLst>
              <a:ext uri="{FF2B5EF4-FFF2-40B4-BE49-F238E27FC236}">
                <a16:creationId xmlns:a16="http://schemas.microsoft.com/office/drawing/2014/main" id="{6585F6F3-BC25-4E6E-A941-AC49A57E1AF2}"/>
              </a:ext>
            </a:extLst>
          </p:cNvPr>
          <p:cNvCxnSpPr>
            <a:cxnSpLocks/>
          </p:cNvCxnSpPr>
          <p:nvPr/>
        </p:nvCxnSpPr>
        <p:spPr>
          <a:xfrm rot="16200000" flipH="1">
            <a:off x="3075254" y="3936619"/>
            <a:ext cx="2653520" cy="2608634"/>
          </a:xfrm>
          <a:prstGeom prst="bentConnector3">
            <a:avLst>
              <a:gd name="adj1" fmla="val 101027"/>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1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226B-6A80-4CA6-B62E-04AD68EBC17A}"/>
              </a:ext>
            </a:extLst>
          </p:cNvPr>
          <p:cNvSpPr>
            <a:spLocks noGrp="1"/>
          </p:cNvSpPr>
          <p:nvPr>
            <p:ph type="title"/>
          </p:nvPr>
        </p:nvSpPr>
        <p:spPr/>
        <p:txBody>
          <a:bodyPr/>
          <a:lstStyle/>
          <a:p>
            <a:r>
              <a:rPr lang="en-US" sz="4800" i="0" dirty="0">
                <a:solidFill>
                  <a:srgbClr val="000000"/>
                </a:solidFill>
                <a:effectLst/>
                <a:latin typeface="Book Antiqua" panose="02040602050305030304" pitchFamily="18" charset="0"/>
              </a:rPr>
              <a:t>Print the output</a:t>
            </a:r>
            <a:endParaRPr lang="en-US" dirty="0">
              <a:latin typeface="Book Antiqua" panose="02040602050305030304" pitchFamily="18" charset="0"/>
            </a:endParaRPr>
          </a:p>
        </p:txBody>
      </p:sp>
      <p:pic>
        <p:nvPicPr>
          <p:cNvPr id="5" name="Picture 4">
            <a:extLst>
              <a:ext uri="{FF2B5EF4-FFF2-40B4-BE49-F238E27FC236}">
                <a16:creationId xmlns:a16="http://schemas.microsoft.com/office/drawing/2014/main" id="{1CBD736A-809E-4FB1-9AE5-DBCAF264F4A8}"/>
              </a:ext>
            </a:extLst>
          </p:cNvPr>
          <p:cNvPicPr>
            <a:picLocks noChangeAspect="1"/>
          </p:cNvPicPr>
          <p:nvPr/>
        </p:nvPicPr>
        <p:blipFill>
          <a:blip r:embed="rId2"/>
          <a:stretch>
            <a:fillRect/>
          </a:stretch>
        </p:blipFill>
        <p:spPr>
          <a:xfrm>
            <a:off x="1168711" y="3156844"/>
            <a:ext cx="10058400" cy="1248264"/>
          </a:xfrm>
          <a:prstGeom prst="rect">
            <a:avLst/>
          </a:prstGeom>
        </p:spPr>
      </p:pic>
      <p:sp>
        <p:nvSpPr>
          <p:cNvPr id="7" name="Rectangle: Top Corners One Rounded and One Snipped 6">
            <a:extLst>
              <a:ext uri="{FF2B5EF4-FFF2-40B4-BE49-F238E27FC236}">
                <a16:creationId xmlns:a16="http://schemas.microsoft.com/office/drawing/2014/main" id="{35F0912F-1FF7-47BD-A9EC-92F9D8E628F0}"/>
              </a:ext>
            </a:extLst>
          </p:cNvPr>
          <p:cNvSpPr/>
          <p:nvPr/>
        </p:nvSpPr>
        <p:spPr>
          <a:xfrm>
            <a:off x="2029887"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Clear Outlier</a:t>
            </a:r>
          </a:p>
        </p:txBody>
      </p:sp>
      <p:sp>
        <p:nvSpPr>
          <p:cNvPr id="8" name="Rectangle: Top Corners One Rounded and One Snipped 7">
            <a:extLst>
              <a:ext uri="{FF2B5EF4-FFF2-40B4-BE49-F238E27FC236}">
                <a16:creationId xmlns:a16="http://schemas.microsoft.com/office/drawing/2014/main" id="{8F0A5371-5066-4BBE-8A77-79EDA0D72D77}"/>
              </a:ext>
            </a:extLst>
          </p:cNvPr>
          <p:cNvSpPr/>
          <p:nvPr/>
        </p:nvSpPr>
        <p:spPr>
          <a:xfrm>
            <a:off x="4059774"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Build up Manufacture &amp;  Model Dictionary</a:t>
            </a:r>
          </a:p>
        </p:txBody>
      </p:sp>
      <p:sp>
        <p:nvSpPr>
          <p:cNvPr id="9" name="Rectangle: Top Corners One Rounded and One Snipped 8">
            <a:extLst>
              <a:ext uri="{FF2B5EF4-FFF2-40B4-BE49-F238E27FC236}">
                <a16:creationId xmlns:a16="http://schemas.microsoft.com/office/drawing/2014/main" id="{455E6D6F-2B17-42B8-A7B9-39C473F73EF4}"/>
              </a:ext>
            </a:extLst>
          </p:cNvPr>
          <p:cNvSpPr/>
          <p:nvPr/>
        </p:nvSpPr>
        <p:spPr>
          <a:xfrm>
            <a:off x="6089661"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Prepare Calculation </a:t>
            </a:r>
          </a:p>
          <a:p>
            <a:pPr algn="ctr"/>
            <a:r>
              <a:rPr lang="en-US" sz="1400" b="1" dirty="0">
                <a:solidFill>
                  <a:schemeClr val="tx1"/>
                </a:solidFill>
              </a:rPr>
              <a:t>&amp; Graphic</a:t>
            </a:r>
          </a:p>
        </p:txBody>
      </p:sp>
      <p:sp>
        <p:nvSpPr>
          <p:cNvPr id="10" name="Rectangle: Top Corners One Rounded and One Snipped 9">
            <a:extLst>
              <a:ext uri="{FF2B5EF4-FFF2-40B4-BE49-F238E27FC236}">
                <a16:creationId xmlns:a16="http://schemas.microsoft.com/office/drawing/2014/main" id="{5E48D74E-60CF-40FA-AC07-CAE19DA8B8D6}"/>
              </a:ext>
            </a:extLst>
          </p:cNvPr>
          <p:cNvSpPr/>
          <p:nvPr/>
        </p:nvSpPr>
        <p:spPr>
          <a:xfrm>
            <a:off x="8136234" y="-28105"/>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Get User Input</a:t>
            </a:r>
          </a:p>
        </p:txBody>
      </p:sp>
      <p:sp>
        <p:nvSpPr>
          <p:cNvPr id="11" name="Rectangle: Top Corners One Rounded and One Snipped 10">
            <a:extLst>
              <a:ext uri="{FF2B5EF4-FFF2-40B4-BE49-F238E27FC236}">
                <a16:creationId xmlns:a16="http://schemas.microsoft.com/office/drawing/2014/main" id="{1E58A20A-A302-4D4D-9E4E-A51221D39258}"/>
              </a:ext>
            </a:extLst>
          </p:cNvPr>
          <p:cNvSpPr/>
          <p:nvPr/>
        </p:nvSpPr>
        <p:spPr>
          <a:xfrm>
            <a:off x="10149435" y="-28105"/>
            <a:ext cx="2016000" cy="550800"/>
          </a:xfrm>
          <a:prstGeom prst="snipRoundRect">
            <a:avLst>
              <a:gd name="adj1" fmla="val 0"/>
              <a:gd name="adj2" fmla="val 16667"/>
            </a:avLst>
          </a:prstGeom>
          <a:solidFill>
            <a:srgbClr val="ED7D3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i="0" dirty="0">
                <a:solidFill>
                  <a:srgbClr val="000000"/>
                </a:solidFill>
                <a:effectLst/>
                <a:latin typeface="Helvetica Neue"/>
              </a:rPr>
              <a:t>Print the output</a:t>
            </a:r>
          </a:p>
        </p:txBody>
      </p:sp>
      <p:sp>
        <p:nvSpPr>
          <p:cNvPr id="12" name="Rectangle: Top Corners One Rounded and One Snipped 11">
            <a:extLst>
              <a:ext uri="{FF2B5EF4-FFF2-40B4-BE49-F238E27FC236}">
                <a16:creationId xmlns:a16="http://schemas.microsoft.com/office/drawing/2014/main" id="{CF9F90D8-3964-4530-A35F-2FBEB95340F0}"/>
              </a:ext>
            </a:extLst>
          </p:cNvPr>
          <p:cNvSpPr/>
          <p:nvPr/>
        </p:nvSpPr>
        <p:spPr>
          <a:xfrm>
            <a:off x="0" y="-31212"/>
            <a:ext cx="2016000" cy="550800"/>
          </a:xfrm>
          <a:prstGeom prst="snipRoundRect">
            <a:avLst>
              <a:gd name="adj1" fmla="val 0"/>
              <a:gd name="adj2" fmla="val 16667"/>
            </a:avLst>
          </a:prstGeom>
          <a:solidFill>
            <a:schemeClr val="accent1">
              <a:lumMod val="20000"/>
              <a:lumOff val="8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chemeClr val="tx1"/>
                </a:solidFill>
              </a:rPr>
              <a:t>Process Missing Data</a:t>
            </a:r>
          </a:p>
        </p:txBody>
      </p:sp>
      <p:sp>
        <p:nvSpPr>
          <p:cNvPr id="13" name="Rectangle: Rounded Corners 12">
            <a:extLst>
              <a:ext uri="{FF2B5EF4-FFF2-40B4-BE49-F238E27FC236}">
                <a16:creationId xmlns:a16="http://schemas.microsoft.com/office/drawing/2014/main" id="{A59E0248-846C-4431-A956-D00CB6CA837D}"/>
              </a:ext>
            </a:extLst>
          </p:cNvPr>
          <p:cNvSpPr/>
          <p:nvPr/>
        </p:nvSpPr>
        <p:spPr>
          <a:xfrm>
            <a:off x="7849849" y="4544766"/>
            <a:ext cx="3306190" cy="1029896"/>
          </a:xfrm>
          <a:prstGeom prst="roundRect">
            <a:avLst>
              <a:gd name="adj" fmla="val 5427"/>
            </a:avLst>
          </a:prstGeom>
          <a:solidFill>
            <a:schemeClr val="accent3">
              <a:lumMod val="20000"/>
              <a:lumOff val="80000"/>
            </a:schemeClr>
          </a:solidFill>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9730E4DE-26A3-4BD4-9C94-B5C86C78F4DC}"/>
              </a:ext>
            </a:extLst>
          </p:cNvPr>
          <p:cNvSpPr txBox="1"/>
          <p:nvPr/>
        </p:nvSpPr>
        <p:spPr>
          <a:xfrm>
            <a:off x="7852825" y="4645996"/>
            <a:ext cx="3071431" cy="923330"/>
          </a:xfrm>
          <a:prstGeom prst="rect">
            <a:avLst/>
          </a:prstGeom>
          <a:noFill/>
        </p:spPr>
        <p:txBody>
          <a:bodyPr wrap="square" lIns="91440" tIns="45720" rIns="91440" bIns="45720" anchor="t">
            <a:spAutoFit/>
          </a:bodyPr>
          <a:lstStyle/>
          <a:p>
            <a:r>
              <a:rPr lang="en-US" dirty="0">
                <a:latin typeface="Book Antiqua"/>
              </a:rPr>
              <a:t>Use </a:t>
            </a:r>
            <a:r>
              <a:rPr lang="en-US" b="1" dirty="0" err="1">
                <a:latin typeface="Book Antiqua"/>
              </a:rPr>
              <a:t>pandas.DataFrame.agg</a:t>
            </a:r>
            <a:r>
              <a:rPr lang="en-US" b="1" dirty="0">
                <a:latin typeface="Book Antiqua"/>
              </a:rPr>
              <a:t> </a:t>
            </a:r>
            <a:r>
              <a:rPr lang="en-US" dirty="0">
                <a:latin typeface="Book Antiqua"/>
              </a:rPr>
              <a:t>function to do the calculation</a:t>
            </a:r>
            <a:endParaRPr lang="en-US" dirty="0">
              <a:solidFill>
                <a:schemeClr val="bg1"/>
              </a:solidFill>
              <a:latin typeface="Book Antiqua"/>
            </a:endParaRPr>
          </a:p>
        </p:txBody>
      </p:sp>
      <p:pic>
        <p:nvPicPr>
          <p:cNvPr id="3" name="Content Placeholder 4" descr="Car with solid fill">
            <a:extLst>
              <a:ext uri="{FF2B5EF4-FFF2-40B4-BE49-F238E27FC236}">
                <a16:creationId xmlns:a16="http://schemas.microsoft.com/office/drawing/2014/main" id="{E620D312-9732-41B0-B631-76CBDF0F63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653294"/>
            <a:ext cx="914400" cy="914400"/>
          </a:xfrm>
          <a:prstGeom prst="rect">
            <a:avLst/>
          </a:prstGeom>
        </p:spPr>
      </p:pic>
      <p:sp>
        <p:nvSpPr>
          <p:cNvPr id="6" name="Rectangle: Rounded Corners 5">
            <a:extLst>
              <a:ext uri="{FF2B5EF4-FFF2-40B4-BE49-F238E27FC236}">
                <a16:creationId xmlns:a16="http://schemas.microsoft.com/office/drawing/2014/main" id="{F4F452D4-E64D-4EEF-9638-F9F86CAA0D64}"/>
              </a:ext>
            </a:extLst>
          </p:cNvPr>
          <p:cNvSpPr/>
          <p:nvPr/>
        </p:nvSpPr>
        <p:spPr>
          <a:xfrm>
            <a:off x="931986" y="1987634"/>
            <a:ext cx="1828443" cy="854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Manufacturer</a:t>
            </a:r>
          </a:p>
        </p:txBody>
      </p:sp>
      <p:sp>
        <p:nvSpPr>
          <p:cNvPr id="15" name="Rectangle: Rounded Corners 14">
            <a:extLst>
              <a:ext uri="{FF2B5EF4-FFF2-40B4-BE49-F238E27FC236}">
                <a16:creationId xmlns:a16="http://schemas.microsoft.com/office/drawing/2014/main" id="{62B47F7D-41E1-40A5-B6D8-FC156E45F5AB}"/>
              </a:ext>
            </a:extLst>
          </p:cNvPr>
          <p:cNvSpPr/>
          <p:nvPr/>
        </p:nvSpPr>
        <p:spPr>
          <a:xfrm>
            <a:off x="3504561" y="1987634"/>
            <a:ext cx="1433812" cy="8542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Model</a:t>
            </a:r>
          </a:p>
        </p:txBody>
      </p:sp>
      <p:sp>
        <p:nvSpPr>
          <p:cNvPr id="16" name="Rectangle: Rounded Corners 15">
            <a:extLst>
              <a:ext uri="{FF2B5EF4-FFF2-40B4-BE49-F238E27FC236}">
                <a16:creationId xmlns:a16="http://schemas.microsoft.com/office/drawing/2014/main" id="{001C7DDF-0714-48BA-98F7-84F808C99937}"/>
              </a:ext>
            </a:extLst>
          </p:cNvPr>
          <p:cNvSpPr/>
          <p:nvPr/>
        </p:nvSpPr>
        <p:spPr>
          <a:xfrm>
            <a:off x="5682505" y="1987634"/>
            <a:ext cx="1433812" cy="85427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Year</a:t>
            </a:r>
          </a:p>
        </p:txBody>
      </p:sp>
      <p:sp>
        <p:nvSpPr>
          <p:cNvPr id="17" name="Rectangle: Rounded Corners 16">
            <a:extLst>
              <a:ext uri="{FF2B5EF4-FFF2-40B4-BE49-F238E27FC236}">
                <a16:creationId xmlns:a16="http://schemas.microsoft.com/office/drawing/2014/main" id="{4410B7D6-1315-4C9B-A42B-89002276660A}"/>
              </a:ext>
            </a:extLst>
          </p:cNvPr>
          <p:cNvSpPr/>
          <p:nvPr/>
        </p:nvSpPr>
        <p:spPr>
          <a:xfrm>
            <a:off x="7860449" y="1987634"/>
            <a:ext cx="1433812" cy="85427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Mileage</a:t>
            </a:r>
          </a:p>
        </p:txBody>
      </p:sp>
      <p:sp>
        <p:nvSpPr>
          <p:cNvPr id="18" name="Rectangle: Rounded Corners 17">
            <a:extLst>
              <a:ext uri="{FF2B5EF4-FFF2-40B4-BE49-F238E27FC236}">
                <a16:creationId xmlns:a16="http://schemas.microsoft.com/office/drawing/2014/main" id="{90DADB6F-8B63-447D-8EC9-49BD343734B8}"/>
              </a:ext>
            </a:extLst>
          </p:cNvPr>
          <p:cNvSpPr/>
          <p:nvPr/>
        </p:nvSpPr>
        <p:spPr>
          <a:xfrm>
            <a:off x="10038392" y="1987634"/>
            <a:ext cx="1433812" cy="85427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Color</a:t>
            </a:r>
          </a:p>
        </p:txBody>
      </p:sp>
      <p:sp>
        <p:nvSpPr>
          <p:cNvPr id="19" name="Arrow: Right 18">
            <a:extLst>
              <a:ext uri="{FF2B5EF4-FFF2-40B4-BE49-F238E27FC236}">
                <a16:creationId xmlns:a16="http://schemas.microsoft.com/office/drawing/2014/main" id="{5157D455-E4A1-42EC-A39F-ADAFCA121D09}"/>
              </a:ext>
            </a:extLst>
          </p:cNvPr>
          <p:cNvSpPr/>
          <p:nvPr/>
        </p:nvSpPr>
        <p:spPr>
          <a:xfrm>
            <a:off x="2874907" y="2181845"/>
            <a:ext cx="515175" cy="4572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6925680-1330-43AF-8E9A-269C95551C92}"/>
              </a:ext>
            </a:extLst>
          </p:cNvPr>
          <p:cNvSpPr/>
          <p:nvPr/>
        </p:nvSpPr>
        <p:spPr>
          <a:xfrm>
            <a:off x="5101353" y="2181845"/>
            <a:ext cx="515175" cy="4572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663839AB-C18F-47FA-B915-D962DC281775}"/>
              </a:ext>
            </a:extLst>
          </p:cNvPr>
          <p:cNvSpPr/>
          <p:nvPr/>
        </p:nvSpPr>
        <p:spPr>
          <a:xfrm>
            <a:off x="7226794" y="2181845"/>
            <a:ext cx="515175" cy="4572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A44A2947-CF85-4FB2-80E7-55A4E44A2BAE}"/>
              </a:ext>
            </a:extLst>
          </p:cNvPr>
          <p:cNvSpPr/>
          <p:nvPr/>
        </p:nvSpPr>
        <p:spPr>
          <a:xfrm>
            <a:off x="9427639" y="2181845"/>
            <a:ext cx="515175" cy="4572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50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9107-40A2-B144-89EA-843ADDBC5ACD}"/>
              </a:ext>
            </a:extLst>
          </p:cNvPr>
          <p:cNvSpPr>
            <a:spLocks noGrp="1"/>
          </p:cNvSpPr>
          <p:nvPr>
            <p:ph type="title"/>
          </p:nvPr>
        </p:nvSpPr>
        <p:spPr/>
        <p:txBody>
          <a:bodyPr/>
          <a:lstStyle/>
          <a:p>
            <a:r>
              <a:rPr lang="en-US" dirty="0">
                <a:latin typeface="Book Antiqua" panose="02040602050305030304" pitchFamily="18" charset="0"/>
              </a:rPr>
              <a:t>Agenda </a:t>
            </a:r>
          </a:p>
        </p:txBody>
      </p:sp>
      <p:sp>
        <p:nvSpPr>
          <p:cNvPr id="6" name="TextBox 5">
            <a:extLst>
              <a:ext uri="{FF2B5EF4-FFF2-40B4-BE49-F238E27FC236}">
                <a16:creationId xmlns:a16="http://schemas.microsoft.com/office/drawing/2014/main" id="{2BA06CF8-C1CA-EB4D-B2BB-A689ABFE6DB2}"/>
              </a:ext>
            </a:extLst>
          </p:cNvPr>
          <p:cNvSpPr txBox="1"/>
          <p:nvPr/>
        </p:nvSpPr>
        <p:spPr>
          <a:xfrm>
            <a:off x="1212232" y="2024743"/>
            <a:ext cx="9950849"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dirty="0">
                <a:latin typeface="Book Antiqua" panose="02040602050305030304" pitchFamily="18" charset="0"/>
              </a:rPr>
              <a:t>Business Problem</a:t>
            </a:r>
          </a:p>
        </p:txBody>
      </p:sp>
      <p:sp>
        <p:nvSpPr>
          <p:cNvPr id="7" name="TextBox 6">
            <a:extLst>
              <a:ext uri="{FF2B5EF4-FFF2-40B4-BE49-F238E27FC236}">
                <a16:creationId xmlns:a16="http://schemas.microsoft.com/office/drawing/2014/main" id="{DF503DB5-AEDD-1649-9868-F506EC2FAD9D}"/>
              </a:ext>
            </a:extLst>
          </p:cNvPr>
          <p:cNvSpPr txBox="1"/>
          <p:nvPr/>
        </p:nvSpPr>
        <p:spPr>
          <a:xfrm>
            <a:off x="1206137" y="2958457"/>
            <a:ext cx="9950849"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dirty="0">
                <a:latin typeface="Book Antiqua" panose="02040602050305030304" pitchFamily="18" charset="0"/>
              </a:rPr>
              <a:t>Explore Data Analysis</a:t>
            </a:r>
          </a:p>
        </p:txBody>
      </p:sp>
      <p:sp>
        <p:nvSpPr>
          <p:cNvPr id="8" name="TextBox 7">
            <a:extLst>
              <a:ext uri="{FF2B5EF4-FFF2-40B4-BE49-F238E27FC236}">
                <a16:creationId xmlns:a16="http://schemas.microsoft.com/office/drawing/2014/main" id="{043DB333-670E-D541-BDCA-3E7DB217FC10}"/>
              </a:ext>
            </a:extLst>
          </p:cNvPr>
          <p:cNvSpPr txBox="1"/>
          <p:nvPr/>
        </p:nvSpPr>
        <p:spPr>
          <a:xfrm>
            <a:off x="1212233" y="3892171"/>
            <a:ext cx="9950849" cy="584775"/>
          </a:xfrm>
          <a:prstGeom prst="rect">
            <a:avLst/>
          </a:prstGeom>
          <a:solidFill>
            <a:schemeClr val="accent1">
              <a:lumMod val="20000"/>
              <a:lumOff val="80000"/>
            </a:schemeClr>
          </a:solidFill>
          <a:ln>
            <a:solidFill>
              <a:schemeClr val="accent1"/>
            </a:solidFill>
          </a:ln>
        </p:spPr>
        <p:txBody>
          <a:bodyPr wrap="square" lIns="91440" tIns="45720" rIns="91440" bIns="45720" rtlCol="0" anchor="t">
            <a:spAutoFit/>
          </a:bodyPr>
          <a:lstStyle/>
          <a:p>
            <a:r>
              <a:rPr lang="en-US" sz="3200" dirty="0">
                <a:latin typeface="Book Antiqua"/>
              </a:rPr>
              <a:t>System Demo</a:t>
            </a:r>
            <a:endParaRPr lang="en-US" sz="3200" dirty="0">
              <a:latin typeface="Book Antiqua" panose="02040602050305030304" pitchFamily="18" charset="0"/>
            </a:endParaRPr>
          </a:p>
        </p:txBody>
      </p:sp>
      <p:sp>
        <p:nvSpPr>
          <p:cNvPr id="9" name="TextBox 8">
            <a:extLst>
              <a:ext uri="{FF2B5EF4-FFF2-40B4-BE49-F238E27FC236}">
                <a16:creationId xmlns:a16="http://schemas.microsoft.com/office/drawing/2014/main" id="{8558DC17-A1D8-574C-800A-6CF65C994D93}"/>
              </a:ext>
            </a:extLst>
          </p:cNvPr>
          <p:cNvSpPr txBox="1"/>
          <p:nvPr/>
        </p:nvSpPr>
        <p:spPr>
          <a:xfrm>
            <a:off x="1212232" y="4825885"/>
            <a:ext cx="9950849" cy="584775"/>
          </a:xfrm>
          <a:prstGeom prst="rect">
            <a:avLst/>
          </a:prstGeom>
          <a:solidFill>
            <a:schemeClr val="accent2"/>
          </a:solidFill>
          <a:ln>
            <a:solidFill>
              <a:schemeClr val="accent1"/>
            </a:solidFill>
          </a:ln>
        </p:spPr>
        <p:txBody>
          <a:bodyPr wrap="square" rtlCol="0">
            <a:spAutoFit/>
          </a:bodyPr>
          <a:lstStyle/>
          <a:p>
            <a:r>
              <a:rPr lang="en-US" sz="3200" dirty="0">
                <a:latin typeface="Book Antiqua" panose="02040602050305030304" pitchFamily="18" charset="0"/>
              </a:rPr>
              <a:t>Result &amp; conclusion</a:t>
            </a:r>
          </a:p>
        </p:txBody>
      </p:sp>
      <p:pic>
        <p:nvPicPr>
          <p:cNvPr id="3" name="Content Placeholder 4" descr="Car with solid fill">
            <a:extLst>
              <a:ext uri="{FF2B5EF4-FFF2-40B4-BE49-F238E27FC236}">
                <a16:creationId xmlns:a16="http://schemas.microsoft.com/office/drawing/2014/main" id="{1E554C15-6DB0-456A-8227-324319A1DEB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p:spPr>
      </p:pic>
    </p:spTree>
    <p:extLst>
      <p:ext uri="{BB962C8B-B14F-4D97-AF65-F5344CB8AC3E}">
        <p14:creationId xmlns:p14="http://schemas.microsoft.com/office/powerpoint/2010/main" val="294700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5D41-91E5-460D-ADFA-1644B4A45D54}"/>
              </a:ext>
            </a:extLst>
          </p:cNvPr>
          <p:cNvSpPr>
            <a:spLocks noGrp="1"/>
          </p:cNvSpPr>
          <p:nvPr>
            <p:ph type="title"/>
          </p:nvPr>
        </p:nvSpPr>
        <p:spPr/>
        <p:txBody>
          <a:bodyPr/>
          <a:lstStyle/>
          <a:p>
            <a:r>
              <a:rPr lang="en-US" dirty="0">
                <a:latin typeface="Book Antiqua" panose="02040602050305030304" pitchFamily="18" charset="0"/>
                <a:cs typeface="Calibri Light"/>
              </a:rPr>
              <a:t>Result &amp; Conclusion</a:t>
            </a:r>
            <a:endParaRPr lang="en-US" dirty="0">
              <a:latin typeface="Book Antiqua" panose="02040602050305030304" pitchFamily="18" charset="0"/>
            </a:endParaRPr>
          </a:p>
        </p:txBody>
      </p:sp>
      <p:pic>
        <p:nvPicPr>
          <p:cNvPr id="4" name="Content Placeholder 4" descr="Car with solid fill">
            <a:extLst>
              <a:ext uri="{FF2B5EF4-FFF2-40B4-BE49-F238E27FC236}">
                <a16:creationId xmlns:a16="http://schemas.microsoft.com/office/drawing/2014/main" id="{5523B338-F8EF-3945-86C0-1D4ED5F5C5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653294"/>
            <a:ext cx="914400" cy="914400"/>
          </a:xfrm>
          <a:prstGeom prst="rect">
            <a:avLst/>
          </a:prstGeom>
        </p:spPr>
      </p:pic>
      <p:graphicFrame>
        <p:nvGraphicFramePr>
          <p:cNvPr id="5" name="Diagram 5">
            <a:extLst>
              <a:ext uri="{FF2B5EF4-FFF2-40B4-BE49-F238E27FC236}">
                <a16:creationId xmlns:a16="http://schemas.microsoft.com/office/drawing/2014/main" id="{CBC26C7B-93FE-4230-9780-CB12BB3808F1}"/>
              </a:ext>
            </a:extLst>
          </p:cNvPr>
          <p:cNvGraphicFramePr/>
          <p:nvPr>
            <p:extLst>
              <p:ext uri="{D42A27DB-BD31-4B8C-83A1-F6EECF244321}">
                <p14:modId xmlns:p14="http://schemas.microsoft.com/office/powerpoint/2010/main" val="3798104170"/>
              </p:ext>
            </p:extLst>
          </p:nvPr>
        </p:nvGraphicFramePr>
        <p:xfrm>
          <a:off x="685160" y="1926772"/>
          <a:ext cx="6787563" cy="42851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28" name="Picture 528" descr="Businesswoman holding sign">
            <a:extLst>
              <a:ext uri="{FF2B5EF4-FFF2-40B4-BE49-F238E27FC236}">
                <a16:creationId xmlns:a16="http://schemas.microsoft.com/office/drawing/2014/main" id="{09209F2E-5EDB-4007-ABF1-1A99D7F22795}"/>
              </a:ext>
            </a:extLst>
          </p:cNvPr>
          <p:cNvPicPr>
            <a:picLocks noChangeAspect="1"/>
          </p:cNvPicPr>
          <p:nvPr/>
        </p:nvPicPr>
        <p:blipFill>
          <a:blip r:embed="rId10"/>
          <a:stretch>
            <a:fillRect/>
          </a:stretch>
        </p:blipFill>
        <p:spPr>
          <a:xfrm>
            <a:off x="7849240" y="2008048"/>
            <a:ext cx="2743200" cy="4109769"/>
          </a:xfrm>
          <a:prstGeom prst="rect">
            <a:avLst/>
          </a:prstGeom>
        </p:spPr>
      </p:pic>
      <p:pic>
        <p:nvPicPr>
          <p:cNvPr id="535" name="Picture 535">
            <a:extLst>
              <a:ext uri="{FF2B5EF4-FFF2-40B4-BE49-F238E27FC236}">
                <a16:creationId xmlns:a16="http://schemas.microsoft.com/office/drawing/2014/main" id="{8CAF01F6-46F7-4D6F-B180-860FC279E9A7}"/>
              </a:ext>
            </a:extLst>
          </p:cNvPr>
          <p:cNvPicPr>
            <a:picLocks noChangeAspect="1"/>
          </p:cNvPicPr>
          <p:nvPr/>
        </p:nvPicPr>
        <p:blipFill>
          <a:blip r:embed="rId11"/>
          <a:stretch>
            <a:fillRect/>
          </a:stretch>
        </p:blipFill>
        <p:spPr>
          <a:xfrm rot="-120000">
            <a:off x="8663797" y="2882521"/>
            <a:ext cx="2743200" cy="949184"/>
          </a:xfrm>
          <a:prstGeom prst="rect">
            <a:avLst/>
          </a:prstGeom>
        </p:spPr>
      </p:pic>
    </p:spTree>
    <p:extLst>
      <p:ext uri="{BB962C8B-B14F-4D97-AF65-F5344CB8AC3E}">
        <p14:creationId xmlns:p14="http://schemas.microsoft.com/office/powerpoint/2010/main" val="4224230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5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5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9" name="Straight Connector 5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58">
            <a:extLst>
              <a:ext uri="{FF2B5EF4-FFF2-40B4-BE49-F238E27FC236}">
                <a16:creationId xmlns:a16="http://schemas.microsoft.com/office/drawing/2014/main" id="{5AE6C737-FF55-4064-94B7-0B21D2EB6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C5D41-91E5-460D-ADFA-1644B4A45D54}"/>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latin typeface="Book Antiqua" panose="02040602050305030304" pitchFamily="18" charset="0"/>
              </a:rPr>
              <a:t>Q and A?</a:t>
            </a:r>
          </a:p>
        </p:txBody>
      </p:sp>
      <p:pic>
        <p:nvPicPr>
          <p:cNvPr id="8" name="Graphic 7" descr="Questions">
            <a:extLst>
              <a:ext uri="{FF2B5EF4-FFF2-40B4-BE49-F238E27FC236}">
                <a16:creationId xmlns:a16="http://schemas.microsoft.com/office/drawing/2014/main" id="{BB22FFFE-3B41-4A31-8EA5-6E6CD7F047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7921" y="640081"/>
            <a:ext cx="5054156" cy="5054156"/>
          </a:xfrm>
          <a:prstGeom prst="rect">
            <a:avLst/>
          </a:prstGeom>
        </p:spPr>
      </p:pic>
      <p:cxnSp>
        <p:nvCxnSpPr>
          <p:cNvPr id="71" name="Straight Connector 60">
            <a:extLst>
              <a:ext uri="{FF2B5EF4-FFF2-40B4-BE49-F238E27FC236}">
                <a16:creationId xmlns:a16="http://schemas.microsoft.com/office/drawing/2014/main" id="{6B5B1DD8-6224-4137-8621-32982B00F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72" name="Rectangle 62">
            <a:extLst>
              <a:ext uri="{FF2B5EF4-FFF2-40B4-BE49-F238E27FC236}">
                <a16:creationId xmlns:a16="http://schemas.microsoft.com/office/drawing/2014/main" id="{D8218D9F-38B6-4AE0-9051-5434D19A5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64">
            <a:extLst>
              <a:ext uri="{FF2B5EF4-FFF2-40B4-BE49-F238E27FC236}">
                <a16:creationId xmlns:a16="http://schemas.microsoft.com/office/drawing/2014/main" id="{2D3DCA99-84AF-487A-BF72-91C5FA6B0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4" descr="Car with solid fill">
            <a:extLst>
              <a:ext uri="{FF2B5EF4-FFF2-40B4-BE49-F238E27FC236}">
                <a16:creationId xmlns:a16="http://schemas.microsoft.com/office/drawing/2014/main" id="{5523B338-F8EF-3945-86C0-1D4ED5F5C5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653294"/>
            <a:ext cx="914400" cy="914400"/>
          </a:xfrm>
          <a:prstGeom prst="rect">
            <a:avLst/>
          </a:prstGeom>
        </p:spPr>
      </p:pic>
    </p:spTree>
    <p:extLst>
      <p:ext uri="{BB962C8B-B14F-4D97-AF65-F5344CB8AC3E}">
        <p14:creationId xmlns:p14="http://schemas.microsoft.com/office/powerpoint/2010/main" val="731161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3910-56F5-4C62-920F-03DCDE933E41}"/>
              </a:ext>
            </a:extLst>
          </p:cNvPr>
          <p:cNvSpPr>
            <a:spLocks noGrp="1"/>
          </p:cNvSpPr>
          <p:nvPr>
            <p:ph type="title"/>
          </p:nvPr>
        </p:nvSpPr>
        <p:spPr/>
        <p:txBody>
          <a:bodyPr/>
          <a:lstStyle/>
          <a:p>
            <a:r>
              <a:rPr lang="en-US" dirty="0">
                <a:latin typeface="Book Antiqua"/>
                <a:cs typeface="Calibri Light"/>
              </a:rPr>
              <a:t>Dataset  &amp; Reference</a:t>
            </a:r>
          </a:p>
        </p:txBody>
      </p:sp>
      <p:sp>
        <p:nvSpPr>
          <p:cNvPr id="3" name="Content Placeholder 2">
            <a:extLst>
              <a:ext uri="{FF2B5EF4-FFF2-40B4-BE49-F238E27FC236}">
                <a16:creationId xmlns:a16="http://schemas.microsoft.com/office/drawing/2014/main" id="{0794BD12-7B87-4693-A783-F5E4331BEF24}"/>
              </a:ext>
            </a:extLst>
          </p:cNvPr>
          <p:cNvSpPr>
            <a:spLocks noGrp="1"/>
          </p:cNvSpPr>
          <p:nvPr>
            <p:ph idx="1"/>
          </p:nvPr>
        </p:nvSpPr>
        <p:spPr/>
        <p:txBody>
          <a:bodyPr vert="horz" lIns="0" tIns="45720" rIns="0" bIns="45720" rtlCol="0" anchor="t">
            <a:normAutofit/>
          </a:bodyPr>
          <a:lstStyle/>
          <a:p>
            <a:endParaRPr lang="en-US" dirty="0">
              <a:cs typeface="Calibri"/>
            </a:endParaRPr>
          </a:p>
          <a:p>
            <a:pPr marL="0" indent="0">
              <a:buNone/>
            </a:pPr>
            <a:endParaRPr lang="en-US" dirty="0">
              <a:cs typeface="Calibri"/>
            </a:endParaRPr>
          </a:p>
          <a:p>
            <a:r>
              <a:rPr lang="en-US" dirty="0">
                <a:ea typeface="+mn-lt"/>
                <a:cs typeface="+mn-lt"/>
                <a:hlinkClick r:id="rId3"/>
              </a:rPr>
              <a:t>https://github.com/AustinReese/UsedVehicleSearch</a:t>
            </a:r>
          </a:p>
          <a:p>
            <a:endParaRPr lang="en-US" dirty="0">
              <a:cs typeface="Calibri"/>
            </a:endParaRPr>
          </a:p>
          <a:p>
            <a:r>
              <a:rPr lang="en-US" dirty="0">
                <a:ea typeface="+mn-lt"/>
                <a:cs typeface="+mn-lt"/>
                <a:hlinkClick r:id="rId4"/>
              </a:rPr>
              <a:t>https://www.statista.com/statistics/183713/value-of-us-passenger-cas-sales-and-leases-since-1990/</a:t>
            </a:r>
          </a:p>
        </p:txBody>
      </p:sp>
      <p:pic>
        <p:nvPicPr>
          <p:cNvPr id="4" name="Content Placeholder 4" descr="Car with solid fill">
            <a:extLst>
              <a:ext uri="{FF2B5EF4-FFF2-40B4-BE49-F238E27FC236}">
                <a16:creationId xmlns:a16="http://schemas.microsoft.com/office/drawing/2014/main" id="{6193485E-A1C1-3D4B-B0B9-706D5A0A53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7600" y="5653294"/>
            <a:ext cx="914400" cy="914400"/>
          </a:xfrm>
          <a:prstGeom prst="rect">
            <a:avLst/>
          </a:prstGeom>
        </p:spPr>
      </p:pic>
    </p:spTree>
    <p:extLst>
      <p:ext uri="{BB962C8B-B14F-4D97-AF65-F5344CB8AC3E}">
        <p14:creationId xmlns:p14="http://schemas.microsoft.com/office/powerpoint/2010/main" val="1108595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15D7-9B17-4EE6-95C6-EFBD9E21400E}"/>
              </a:ext>
            </a:extLst>
          </p:cNvPr>
          <p:cNvSpPr>
            <a:spLocks noGrp="1"/>
          </p:cNvSpPr>
          <p:nvPr>
            <p:ph type="title"/>
          </p:nvPr>
        </p:nvSpPr>
        <p:spPr/>
        <p:txBody>
          <a:bodyPr/>
          <a:lstStyle/>
          <a:p>
            <a:r>
              <a:rPr lang="en-US">
                <a:latin typeface="Book Antiqua"/>
              </a:rPr>
              <a:t>Business Problem</a:t>
            </a:r>
            <a:endParaRPr lang="en-US">
              <a:ea typeface="+mj-lt"/>
              <a:cs typeface="+mj-lt"/>
            </a:endParaRPr>
          </a:p>
        </p:txBody>
      </p:sp>
      <p:sp>
        <p:nvSpPr>
          <p:cNvPr id="3" name="Content Placeholder 2">
            <a:extLst>
              <a:ext uri="{FF2B5EF4-FFF2-40B4-BE49-F238E27FC236}">
                <a16:creationId xmlns:a16="http://schemas.microsoft.com/office/drawing/2014/main" id="{79B8F081-F74E-46EC-BA2A-5D316592D0B2}"/>
              </a:ext>
            </a:extLst>
          </p:cNvPr>
          <p:cNvSpPr>
            <a:spLocks noGrp="1"/>
          </p:cNvSpPr>
          <p:nvPr>
            <p:ph idx="1"/>
          </p:nvPr>
        </p:nvSpPr>
        <p:spPr>
          <a:xfrm>
            <a:off x="1206137" y="1856620"/>
            <a:ext cx="10058400" cy="4023360"/>
          </a:xfrm>
        </p:spPr>
        <p:txBody>
          <a:bodyPr vert="horz" lIns="0" tIns="45720" rIns="0" bIns="45720" rtlCol="0" anchor="t">
            <a:normAutofit/>
          </a:bodyPr>
          <a:lstStyle/>
          <a:p>
            <a:r>
              <a:rPr lang="en-US" sz="2400" b="1" dirty="0">
                <a:latin typeface="Book Antiqua"/>
                <a:ea typeface="+mn-lt"/>
                <a:cs typeface="+mn-lt"/>
              </a:rPr>
              <a:t>Help car dealers to understand the used-car price in the online market.</a:t>
            </a:r>
            <a:endParaRPr lang="en-US" sz="2400" dirty="0">
              <a:latin typeface="Book Antiqua"/>
              <a:ea typeface="+mn-lt"/>
              <a:cs typeface="+mn-lt"/>
            </a:endParaRPr>
          </a:p>
          <a:p>
            <a:endParaRPr lang="en-US" sz="600" dirty="0">
              <a:latin typeface="Book Antiqua"/>
              <a:cs typeface="Calibri" panose="020F0502020204030204"/>
            </a:endParaRPr>
          </a:p>
          <a:p>
            <a:pPr marL="0" indent="0">
              <a:buNone/>
            </a:pPr>
            <a:endParaRPr lang="en-US" dirty="0">
              <a:latin typeface="Book Antiqua"/>
              <a:cs typeface="Calibri" panose="020F0502020204030204"/>
            </a:endParaRPr>
          </a:p>
        </p:txBody>
      </p:sp>
      <p:pic>
        <p:nvPicPr>
          <p:cNvPr id="5" name="Content Placeholder 4" descr="Car with solid fill">
            <a:extLst>
              <a:ext uri="{FF2B5EF4-FFF2-40B4-BE49-F238E27FC236}">
                <a16:creationId xmlns:a16="http://schemas.microsoft.com/office/drawing/2014/main" id="{090BDE68-040E-4011-B219-EC11031F6D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664180"/>
            <a:ext cx="914400" cy="914400"/>
          </a:xfrm>
          <a:prstGeom prst="rect">
            <a:avLst/>
          </a:prstGeom>
        </p:spPr>
      </p:pic>
      <p:pic>
        <p:nvPicPr>
          <p:cNvPr id="7" name="Graphic 7" descr="A robot with a raised arm">
            <a:extLst>
              <a:ext uri="{FF2B5EF4-FFF2-40B4-BE49-F238E27FC236}">
                <a16:creationId xmlns:a16="http://schemas.microsoft.com/office/drawing/2014/main" id="{8BB7C1C4-81F3-473A-9E0E-4CEEA43636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1604" y="3041596"/>
            <a:ext cx="3233698" cy="3233698"/>
          </a:xfrm>
          <a:prstGeom prst="rect">
            <a:avLst/>
          </a:prstGeom>
        </p:spPr>
      </p:pic>
      <p:pic>
        <p:nvPicPr>
          <p:cNvPr id="8" name="Picture 8" descr="Businessman shrugging">
            <a:extLst>
              <a:ext uri="{FF2B5EF4-FFF2-40B4-BE49-F238E27FC236}">
                <a16:creationId xmlns:a16="http://schemas.microsoft.com/office/drawing/2014/main" id="{80302930-46DE-4521-905D-7D649212FC2F}"/>
              </a:ext>
            </a:extLst>
          </p:cNvPr>
          <p:cNvPicPr>
            <a:picLocks noChangeAspect="1"/>
          </p:cNvPicPr>
          <p:nvPr/>
        </p:nvPicPr>
        <p:blipFill>
          <a:blip r:embed="rId7"/>
          <a:stretch>
            <a:fillRect/>
          </a:stretch>
        </p:blipFill>
        <p:spPr>
          <a:xfrm>
            <a:off x="2038995" y="2786742"/>
            <a:ext cx="1556968" cy="3487270"/>
          </a:xfrm>
          <a:prstGeom prst="rect">
            <a:avLst/>
          </a:prstGeom>
        </p:spPr>
      </p:pic>
      <p:pic>
        <p:nvPicPr>
          <p:cNvPr id="9" name="Picture 9" descr="Businessman raising finger">
            <a:extLst>
              <a:ext uri="{FF2B5EF4-FFF2-40B4-BE49-F238E27FC236}">
                <a16:creationId xmlns:a16="http://schemas.microsoft.com/office/drawing/2014/main" id="{E4161AAF-EB9A-412E-AEC3-C6D2E6E828A1}"/>
              </a:ext>
            </a:extLst>
          </p:cNvPr>
          <p:cNvPicPr>
            <a:picLocks noChangeAspect="1"/>
          </p:cNvPicPr>
          <p:nvPr/>
        </p:nvPicPr>
        <p:blipFill>
          <a:blip r:embed="rId8"/>
          <a:stretch>
            <a:fillRect/>
          </a:stretch>
        </p:blipFill>
        <p:spPr>
          <a:xfrm>
            <a:off x="8913724" y="2793145"/>
            <a:ext cx="1267374" cy="3480868"/>
          </a:xfrm>
          <a:prstGeom prst="rect">
            <a:avLst/>
          </a:prstGeom>
        </p:spPr>
      </p:pic>
    </p:spTree>
    <p:extLst>
      <p:ext uri="{BB962C8B-B14F-4D97-AF65-F5344CB8AC3E}">
        <p14:creationId xmlns:p14="http://schemas.microsoft.com/office/powerpoint/2010/main" val="1706765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5D41-91E5-460D-ADFA-1644B4A45D54}"/>
              </a:ext>
            </a:extLst>
          </p:cNvPr>
          <p:cNvSpPr>
            <a:spLocks noGrp="1"/>
          </p:cNvSpPr>
          <p:nvPr>
            <p:ph type="title"/>
          </p:nvPr>
        </p:nvSpPr>
        <p:spPr/>
        <p:txBody>
          <a:bodyPr/>
          <a:lstStyle/>
          <a:p>
            <a:r>
              <a:rPr lang="en-US" dirty="0" err="1">
                <a:latin typeface="Book Antiqua"/>
                <a:cs typeface="Calibri Light"/>
              </a:rPr>
              <a:t>Appdenix</a:t>
            </a:r>
            <a:r>
              <a:rPr lang="en-US" dirty="0">
                <a:latin typeface="Book Antiqua"/>
                <a:cs typeface="Calibri Light"/>
              </a:rPr>
              <a:t> – Car type pie chart code</a:t>
            </a:r>
          </a:p>
        </p:txBody>
      </p:sp>
      <p:pic>
        <p:nvPicPr>
          <p:cNvPr id="4" name="Content Placeholder 4" descr="Car with solid fill">
            <a:extLst>
              <a:ext uri="{FF2B5EF4-FFF2-40B4-BE49-F238E27FC236}">
                <a16:creationId xmlns:a16="http://schemas.microsoft.com/office/drawing/2014/main" id="{35B0E633-0DE8-884E-8F1B-2260CD9445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10" name="Content Placeholder 9" descr="Graphical user interface, text, application&#10;&#10;Description automatically generated">
            <a:extLst>
              <a:ext uri="{FF2B5EF4-FFF2-40B4-BE49-F238E27FC236}">
                <a16:creationId xmlns:a16="http://schemas.microsoft.com/office/drawing/2014/main" id="{3BDD1B71-7B8F-314B-B0D4-C3D7546D199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96963" y="2017553"/>
            <a:ext cx="10058400" cy="3680144"/>
          </a:xfrm>
        </p:spPr>
      </p:pic>
    </p:spTree>
    <p:extLst>
      <p:ext uri="{BB962C8B-B14F-4D97-AF65-F5344CB8AC3E}">
        <p14:creationId xmlns:p14="http://schemas.microsoft.com/office/powerpoint/2010/main" val="1166255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5D41-91E5-460D-ADFA-1644B4A45D54}"/>
              </a:ext>
            </a:extLst>
          </p:cNvPr>
          <p:cNvSpPr>
            <a:spLocks noGrp="1"/>
          </p:cNvSpPr>
          <p:nvPr>
            <p:ph type="title"/>
          </p:nvPr>
        </p:nvSpPr>
        <p:spPr/>
        <p:txBody>
          <a:bodyPr/>
          <a:lstStyle/>
          <a:p>
            <a:r>
              <a:rPr lang="en-US" dirty="0" err="1">
                <a:latin typeface="Book Antiqua"/>
                <a:ea typeface="+mj-lt"/>
                <a:cs typeface="+mj-lt"/>
              </a:rPr>
              <a:t>Appdenix</a:t>
            </a:r>
            <a:r>
              <a:rPr lang="en-US" dirty="0">
                <a:latin typeface="Book Antiqua"/>
                <a:cs typeface="Calibri Light"/>
              </a:rPr>
              <a:t> – Avg car type mean code</a:t>
            </a:r>
            <a:endParaRPr lang="en-US" dirty="0"/>
          </a:p>
        </p:txBody>
      </p:sp>
      <p:pic>
        <p:nvPicPr>
          <p:cNvPr id="4" name="Content Placeholder 4" descr="Car with solid fill">
            <a:extLst>
              <a:ext uri="{FF2B5EF4-FFF2-40B4-BE49-F238E27FC236}">
                <a16:creationId xmlns:a16="http://schemas.microsoft.com/office/drawing/2014/main" id="{35B0E633-0DE8-884E-8F1B-2260CD9445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7" name="Content Placeholder 6" descr="Graphical user interface, text, application, email&#10;&#10;Description automatically generated">
            <a:extLst>
              <a:ext uri="{FF2B5EF4-FFF2-40B4-BE49-F238E27FC236}">
                <a16:creationId xmlns:a16="http://schemas.microsoft.com/office/drawing/2014/main" id="{8D5681CE-5BE9-B847-914D-27334499BBE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48190" y="2011815"/>
            <a:ext cx="10058400" cy="3230579"/>
          </a:xfrm>
        </p:spPr>
      </p:pic>
    </p:spTree>
    <p:extLst>
      <p:ext uri="{BB962C8B-B14F-4D97-AF65-F5344CB8AC3E}">
        <p14:creationId xmlns:p14="http://schemas.microsoft.com/office/powerpoint/2010/main" val="4042085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5D41-91E5-460D-ADFA-1644B4A45D54}"/>
              </a:ext>
            </a:extLst>
          </p:cNvPr>
          <p:cNvSpPr>
            <a:spLocks noGrp="1"/>
          </p:cNvSpPr>
          <p:nvPr>
            <p:ph type="title"/>
          </p:nvPr>
        </p:nvSpPr>
        <p:spPr/>
        <p:txBody>
          <a:bodyPr/>
          <a:lstStyle/>
          <a:p>
            <a:r>
              <a:rPr lang="en-US" dirty="0" err="1">
                <a:latin typeface="Book Antiqua" panose="02040602050305030304" pitchFamily="18" charset="0"/>
                <a:cs typeface="Calibri Light"/>
              </a:rPr>
              <a:t>Appdenix</a:t>
            </a:r>
            <a:r>
              <a:rPr lang="en-US" dirty="0">
                <a:latin typeface="Book Antiqua" panose="02040602050305030304" pitchFamily="18" charset="0"/>
                <a:cs typeface="Calibri Light"/>
              </a:rPr>
              <a:t> – EDA Condition</a:t>
            </a:r>
          </a:p>
        </p:txBody>
      </p:sp>
      <p:pic>
        <p:nvPicPr>
          <p:cNvPr id="4" name="Content Placeholder 4" descr="Car with solid fill">
            <a:extLst>
              <a:ext uri="{FF2B5EF4-FFF2-40B4-BE49-F238E27FC236}">
                <a16:creationId xmlns:a16="http://schemas.microsoft.com/office/drawing/2014/main" id="{35B0E633-0DE8-884E-8F1B-2260CD9445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8" name="Content Placeholder 7" descr="Chart&#10;&#10;Description automatically generated with medium confidence">
            <a:extLst>
              <a:ext uri="{FF2B5EF4-FFF2-40B4-BE49-F238E27FC236}">
                <a16:creationId xmlns:a16="http://schemas.microsoft.com/office/drawing/2014/main" id="{F39E67CD-7311-6646-804E-BD6C0FBB0F0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05369" y="1897490"/>
            <a:ext cx="8817050" cy="4022725"/>
          </a:xfrm>
        </p:spPr>
      </p:pic>
    </p:spTree>
    <p:extLst>
      <p:ext uri="{BB962C8B-B14F-4D97-AF65-F5344CB8AC3E}">
        <p14:creationId xmlns:p14="http://schemas.microsoft.com/office/powerpoint/2010/main" val="2055779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5D41-91E5-460D-ADFA-1644B4A45D54}"/>
              </a:ext>
            </a:extLst>
          </p:cNvPr>
          <p:cNvSpPr>
            <a:spLocks noGrp="1"/>
          </p:cNvSpPr>
          <p:nvPr>
            <p:ph type="title"/>
          </p:nvPr>
        </p:nvSpPr>
        <p:spPr/>
        <p:txBody>
          <a:bodyPr/>
          <a:lstStyle/>
          <a:p>
            <a:r>
              <a:rPr lang="en-US" dirty="0" err="1">
                <a:latin typeface="Book Antiqua" panose="02040602050305030304" pitchFamily="18" charset="0"/>
                <a:cs typeface="Calibri Light"/>
              </a:rPr>
              <a:t>Appdenix</a:t>
            </a:r>
            <a:r>
              <a:rPr lang="en-US" dirty="0">
                <a:latin typeface="Book Antiqua" panose="02040602050305030304" pitchFamily="18" charset="0"/>
                <a:cs typeface="Calibri Light"/>
              </a:rPr>
              <a:t> – EDA Condition</a:t>
            </a:r>
          </a:p>
        </p:txBody>
      </p:sp>
      <p:pic>
        <p:nvPicPr>
          <p:cNvPr id="4" name="Content Placeholder 4" descr="Car with solid fill">
            <a:extLst>
              <a:ext uri="{FF2B5EF4-FFF2-40B4-BE49-F238E27FC236}">
                <a16:creationId xmlns:a16="http://schemas.microsoft.com/office/drawing/2014/main" id="{35B0E633-0DE8-884E-8F1B-2260CD9445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7" name="Content Placeholder 6" descr="Graphical user interface&#10;&#10;Description automatically generated">
            <a:extLst>
              <a:ext uri="{FF2B5EF4-FFF2-40B4-BE49-F238E27FC236}">
                <a16:creationId xmlns:a16="http://schemas.microsoft.com/office/drawing/2014/main" id="{D19CE579-178E-2945-BEC6-774F4B082248}"/>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173677" y="1871876"/>
            <a:ext cx="9202122" cy="4489450"/>
          </a:xfrm>
        </p:spPr>
      </p:pic>
    </p:spTree>
    <p:extLst>
      <p:ext uri="{BB962C8B-B14F-4D97-AF65-F5344CB8AC3E}">
        <p14:creationId xmlns:p14="http://schemas.microsoft.com/office/powerpoint/2010/main" val="2289570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5D41-91E5-460D-ADFA-1644B4A45D54}"/>
              </a:ext>
            </a:extLst>
          </p:cNvPr>
          <p:cNvSpPr>
            <a:spLocks noGrp="1"/>
          </p:cNvSpPr>
          <p:nvPr>
            <p:ph type="title"/>
          </p:nvPr>
        </p:nvSpPr>
        <p:spPr/>
        <p:txBody>
          <a:bodyPr/>
          <a:lstStyle/>
          <a:p>
            <a:r>
              <a:rPr lang="en-US" dirty="0" err="1">
                <a:latin typeface="Book Antiqua" panose="02040602050305030304" pitchFamily="18" charset="0"/>
                <a:cs typeface="Calibri Light"/>
              </a:rPr>
              <a:t>Appdenix</a:t>
            </a:r>
            <a:r>
              <a:rPr lang="zh-TW" altLang="en-US" dirty="0">
                <a:latin typeface="Book Antiqua" panose="02040602050305030304" pitchFamily="18" charset="0"/>
                <a:cs typeface="Calibri Light"/>
              </a:rPr>
              <a:t> </a:t>
            </a:r>
            <a:r>
              <a:rPr lang="en-US" altLang="zh-TW" dirty="0">
                <a:latin typeface="Book Antiqua" panose="02040602050305030304" pitchFamily="18" charset="0"/>
                <a:cs typeface="Calibri Light"/>
              </a:rPr>
              <a:t>- Correlation</a:t>
            </a:r>
            <a:endParaRPr lang="en-US" dirty="0">
              <a:latin typeface="Book Antiqua" panose="02040602050305030304" pitchFamily="18" charset="0"/>
              <a:cs typeface="Calibri Light"/>
            </a:endParaRPr>
          </a:p>
        </p:txBody>
      </p:sp>
      <p:pic>
        <p:nvPicPr>
          <p:cNvPr id="4" name="Content Placeholder 4" descr="Car with solid fill">
            <a:extLst>
              <a:ext uri="{FF2B5EF4-FFF2-40B4-BE49-F238E27FC236}">
                <a16:creationId xmlns:a16="http://schemas.microsoft.com/office/drawing/2014/main" id="{35B0E633-0DE8-884E-8F1B-2260CD9445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a:prstGeom prst="rect">
            <a:avLst/>
          </a:prstGeom>
        </p:spPr>
      </p:pic>
      <p:pic>
        <p:nvPicPr>
          <p:cNvPr id="9" name="Content Placeholder 8" descr="Graphical user interface, application&#10;&#10;Description automatically generated">
            <a:extLst>
              <a:ext uri="{FF2B5EF4-FFF2-40B4-BE49-F238E27FC236}">
                <a16:creationId xmlns:a16="http://schemas.microsoft.com/office/drawing/2014/main" id="{47002FA6-DA5D-D443-A62E-A510BAD85FC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15383" y="1884683"/>
            <a:ext cx="8848249" cy="4022725"/>
          </a:xfrm>
          <a:prstGeom prst="rect">
            <a:avLst/>
          </a:prstGeom>
        </p:spPr>
      </p:pic>
    </p:spTree>
    <p:extLst>
      <p:ext uri="{BB962C8B-B14F-4D97-AF65-F5344CB8AC3E}">
        <p14:creationId xmlns:p14="http://schemas.microsoft.com/office/powerpoint/2010/main" val="2534504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F5700-E3F6-4171-87A4-6E2A8A64AEE1}"/>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latin typeface="Book Antiqua" panose="02040602050305030304" pitchFamily="18" charset="0"/>
                <a:cs typeface="Calibri Light"/>
              </a:rPr>
              <a:t>Package we use </a:t>
            </a:r>
          </a:p>
        </p:txBody>
      </p:sp>
      <p:sp>
        <p:nvSpPr>
          <p:cNvPr id="44" name="Rectangle 43">
            <a:extLst>
              <a:ext uri="{FF2B5EF4-FFF2-40B4-BE49-F238E27FC236}">
                <a16:creationId xmlns:a16="http://schemas.microsoft.com/office/drawing/2014/main" id="{EB46D928-20CF-4C1C-8208-DDCC7224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7281" y="2023966"/>
            <a:ext cx="2429730" cy="1899066"/>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hart&#10;&#10;Description automatically generated">
            <a:extLst>
              <a:ext uri="{FF2B5EF4-FFF2-40B4-BE49-F238E27FC236}">
                <a16:creationId xmlns:a16="http://schemas.microsoft.com/office/drawing/2014/main" id="{1853335D-B0B3-AF4B-8BB0-F444587D2D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8148" y="2758683"/>
            <a:ext cx="2086390" cy="432926"/>
          </a:xfrm>
          <a:prstGeom prst="rect">
            <a:avLst/>
          </a:prstGeom>
        </p:spPr>
      </p:pic>
      <p:sp>
        <p:nvSpPr>
          <p:cNvPr id="46" name="Rectangle 45">
            <a:extLst>
              <a:ext uri="{FF2B5EF4-FFF2-40B4-BE49-F238E27FC236}">
                <a16:creationId xmlns:a16="http://schemas.microsoft.com/office/drawing/2014/main" id="{5C2DE013-7AB0-443B-97C3-22890570C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6185" y="2023965"/>
            <a:ext cx="2409816" cy="189906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clipart&#10;&#10;Description automatically generated">
            <a:extLst>
              <a:ext uri="{FF2B5EF4-FFF2-40B4-BE49-F238E27FC236}">
                <a16:creationId xmlns:a16="http://schemas.microsoft.com/office/drawing/2014/main" id="{2079295A-852A-C046-904B-9584FEE94B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6007" y="2677709"/>
            <a:ext cx="2069128" cy="594874"/>
          </a:xfrm>
          <a:prstGeom prst="rect">
            <a:avLst/>
          </a:prstGeom>
        </p:spPr>
      </p:pic>
      <p:sp>
        <p:nvSpPr>
          <p:cNvPr id="48" name="Rectangle 47">
            <a:extLst>
              <a:ext uri="{FF2B5EF4-FFF2-40B4-BE49-F238E27FC236}">
                <a16:creationId xmlns:a16="http://schemas.microsoft.com/office/drawing/2014/main" id="{7E83AE91-F8F2-46F6-88F8-CAD52520E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7281" y="4083898"/>
            <a:ext cx="2429730" cy="189988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E608E1B2-26B6-E746-BCBB-26DB2C39699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8148" y="4781823"/>
            <a:ext cx="2086390" cy="500733"/>
          </a:xfrm>
          <a:prstGeom prst="rect">
            <a:avLst/>
          </a:prstGeom>
        </p:spPr>
      </p:pic>
      <p:sp>
        <p:nvSpPr>
          <p:cNvPr id="50" name="Rectangle 49">
            <a:extLst>
              <a:ext uri="{FF2B5EF4-FFF2-40B4-BE49-F238E27FC236}">
                <a16:creationId xmlns:a16="http://schemas.microsoft.com/office/drawing/2014/main" id="{EE9DCA04-0209-4A89-9CA1-8C95D074E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6185" y="4083898"/>
            <a:ext cx="2409816" cy="189988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Logo&#10;&#10;Description automatically generated with medium confidence">
            <a:extLst>
              <a:ext uri="{FF2B5EF4-FFF2-40B4-BE49-F238E27FC236}">
                <a16:creationId xmlns:a16="http://schemas.microsoft.com/office/drawing/2014/main" id="{1A507C7C-019B-8647-BF7C-39876203B7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6007" y="4618364"/>
            <a:ext cx="2069128" cy="827651"/>
          </a:xfrm>
          <a:prstGeom prst="rect">
            <a:avLst/>
          </a:prstGeom>
        </p:spPr>
      </p:pic>
      <p:pic>
        <p:nvPicPr>
          <p:cNvPr id="5" name="Content Placeholder 4" descr="Car with solid fill">
            <a:extLst>
              <a:ext uri="{FF2B5EF4-FFF2-40B4-BE49-F238E27FC236}">
                <a16:creationId xmlns:a16="http://schemas.microsoft.com/office/drawing/2014/main" id="{FA5074D3-4D61-4345-8BDE-BE4AF3E4EC98}"/>
              </a:ext>
            </a:extLst>
          </p:cNvPr>
          <p:cNvPicPr>
            <a:picLocks noGrp="1" noChangeAspect="1"/>
          </p:cNvPicPr>
          <p:nvPr>
            <p:ph idx="1"/>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77600" y="5653294"/>
            <a:ext cx="914400" cy="914400"/>
          </a:xfrm>
        </p:spPr>
      </p:pic>
      <p:sp>
        <p:nvSpPr>
          <p:cNvPr id="8" name="TextBox 7">
            <a:extLst>
              <a:ext uri="{FF2B5EF4-FFF2-40B4-BE49-F238E27FC236}">
                <a16:creationId xmlns:a16="http://schemas.microsoft.com/office/drawing/2014/main" id="{1FE30D7E-B20F-D34D-A5A7-CAD01FF47A0F}"/>
              </a:ext>
            </a:extLst>
          </p:cNvPr>
          <p:cNvSpPr txBox="1"/>
          <p:nvPr/>
        </p:nvSpPr>
        <p:spPr>
          <a:xfrm>
            <a:off x="1928191" y="6649278"/>
            <a:ext cx="184731" cy="369332"/>
          </a:xfrm>
          <a:prstGeom prst="rect">
            <a:avLst/>
          </a:prstGeom>
          <a:noFill/>
        </p:spPr>
        <p:txBody>
          <a:bodyPr wrap="none" rtlCol="0">
            <a:spAutoFit/>
          </a:bodyPr>
          <a:lstStyle/>
          <a:p>
            <a:endParaRPr lang="en-US" dirty="0"/>
          </a:p>
        </p:txBody>
      </p:sp>
      <p:pic>
        <p:nvPicPr>
          <p:cNvPr id="73" name="Content Placeholder 24" descr="Icon&#10;&#10;Description automatically generated">
            <a:extLst>
              <a:ext uri="{FF2B5EF4-FFF2-40B4-BE49-F238E27FC236}">
                <a16:creationId xmlns:a16="http://schemas.microsoft.com/office/drawing/2014/main" id="{572B9B29-9FC8-A942-BF90-D54443AD24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64680" y="2313479"/>
            <a:ext cx="3670300" cy="3670300"/>
          </a:xfrm>
          <a:prstGeom prst="rect">
            <a:avLst/>
          </a:prstGeom>
        </p:spPr>
      </p:pic>
    </p:spTree>
    <p:extLst>
      <p:ext uri="{BB962C8B-B14F-4D97-AF65-F5344CB8AC3E}">
        <p14:creationId xmlns:p14="http://schemas.microsoft.com/office/powerpoint/2010/main" val="2833023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B9107-40A2-B144-89EA-843ADDBC5ACD}"/>
              </a:ext>
            </a:extLst>
          </p:cNvPr>
          <p:cNvSpPr>
            <a:spLocks noGrp="1"/>
          </p:cNvSpPr>
          <p:nvPr>
            <p:ph type="title"/>
          </p:nvPr>
        </p:nvSpPr>
        <p:spPr/>
        <p:txBody>
          <a:bodyPr/>
          <a:lstStyle/>
          <a:p>
            <a:r>
              <a:rPr lang="en-US" dirty="0">
                <a:latin typeface="Book Antiqua" panose="02040602050305030304" pitchFamily="18" charset="0"/>
              </a:rPr>
              <a:t>Agenda </a:t>
            </a:r>
          </a:p>
        </p:txBody>
      </p:sp>
      <p:sp>
        <p:nvSpPr>
          <p:cNvPr id="6" name="TextBox 5">
            <a:extLst>
              <a:ext uri="{FF2B5EF4-FFF2-40B4-BE49-F238E27FC236}">
                <a16:creationId xmlns:a16="http://schemas.microsoft.com/office/drawing/2014/main" id="{2BA06CF8-C1CA-EB4D-B2BB-A689ABFE6DB2}"/>
              </a:ext>
            </a:extLst>
          </p:cNvPr>
          <p:cNvSpPr txBox="1"/>
          <p:nvPr/>
        </p:nvSpPr>
        <p:spPr>
          <a:xfrm>
            <a:off x="1212232" y="2024743"/>
            <a:ext cx="9950849"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dirty="0">
                <a:latin typeface="Book Antiqua" panose="02040602050305030304" pitchFamily="18" charset="0"/>
              </a:rPr>
              <a:t>Business Problem</a:t>
            </a:r>
          </a:p>
        </p:txBody>
      </p:sp>
      <p:sp>
        <p:nvSpPr>
          <p:cNvPr id="7" name="TextBox 6">
            <a:extLst>
              <a:ext uri="{FF2B5EF4-FFF2-40B4-BE49-F238E27FC236}">
                <a16:creationId xmlns:a16="http://schemas.microsoft.com/office/drawing/2014/main" id="{DF503DB5-AEDD-1649-9868-F506EC2FAD9D}"/>
              </a:ext>
            </a:extLst>
          </p:cNvPr>
          <p:cNvSpPr txBox="1"/>
          <p:nvPr/>
        </p:nvSpPr>
        <p:spPr>
          <a:xfrm>
            <a:off x="1212233" y="2958457"/>
            <a:ext cx="9950849" cy="584775"/>
          </a:xfrm>
          <a:prstGeom prst="rect">
            <a:avLst/>
          </a:prstGeom>
          <a:solidFill>
            <a:schemeClr val="accent2"/>
          </a:solidFill>
          <a:ln>
            <a:solidFill>
              <a:schemeClr val="accent1"/>
            </a:solidFill>
          </a:ln>
        </p:spPr>
        <p:txBody>
          <a:bodyPr wrap="square" rtlCol="0">
            <a:spAutoFit/>
          </a:bodyPr>
          <a:lstStyle/>
          <a:p>
            <a:r>
              <a:rPr lang="en-US" sz="3200" dirty="0">
                <a:latin typeface="Book Antiqua" panose="02040602050305030304" pitchFamily="18" charset="0"/>
              </a:rPr>
              <a:t>Explore Data Analysis</a:t>
            </a:r>
          </a:p>
        </p:txBody>
      </p:sp>
      <p:sp>
        <p:nvSpPr>
          <p:cNvPr id="8" name="TextBox 7">
            <a:extLst>
              <a:ext uri="{FF2B5EF4-FFF2-40B4-BE49-F238E27FC236}">
                <a16:creationId xmlns:a16="http://schemas.microsoft.com/office/drawing/2014/main" id="{043DB333-670E-D541-BDCA-3E7DB217FC10}"/>
              </a:ext>
            </a:extLst>
          </p:cNvPr>
          <p:cNvSpPr txBox="1"/>
          <p:nvPr/>
        </p:nvSpPr>
        <p:spPr>
          <a:xfrm>
            <a:off x="1218329" y="3892171"/>
            <a:ext cx="9938657" cy="584775"/>
          </a:xfrm>
          <a:prstGeom prst="rect">
            <a:avLst/>
          </a:prstGeom>
          <a:solidFill>
            <a:schemeClr val="accent1">
              <a:lumMod val="20000"/>
              <a:lumOff val="80000"/>
            </a:schemeClr>
          </a:solidFill>
          <a:ln>
            <a:solidFill>
              <a:schemeClr val="accent1"/>
            </a:solidFill>
          </a:ln>
        </p:spPr>
        <p:txBody>
          <a:bodyPr wrap="square" lIns="91440" tIns="45720" rIns="91440" bIns="45720" rtlCol="0" anchor="t">
            <a:spAutoFit/>
          </a:bodyPr>
          <a:lstStyle/>
          <a:p>
            <a:r>
              <a:rPr lang="en-US" sz="3200" dirty="0">
                <a:latin typeface="Book Antiqua"/>
              </a:rPr>
              <a:t>System Demo</a:t>
            </a:r>
            <a:endParaRPr lang="en-US" sz="3200" dirty="0">
              <a:latin typeface="Book Antiqua" panose="02040602050305030304" pitchFamily="18" charset="0"/>
            </a:endParaRPr>
          </a:p>
        </p:txBody>
      </p:sp>
      <p:sp>
        <p:nvSpPr>
          <p:cNvPr id="9" name="TextBox 8">
            <a:extLst>
              <a:ext uri="{FF2B5EF4-FFF2-40B4-BE49-F238E27FC236}">
                <a16:creationId xmlns:a16="http://schemas.microsoft.com/office/drawing/2014/main" id="{8558DC17-A1D8-574C-800A-6CF65C994D93}"/>
              </a:ext>
            </a:extLst>
          </p:cNvPr>
          <p:cNvSpPr txBox="1"/>
          <p:nvPr/>
        </p:nvSpPr>
        <p:spPr>
          <a:xfrm>
            <a:off x="1212232" y="4825885"/>
            <a:ext cx="9963041" cy="584775"/>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dirty="0">
                <a:latin typeface="Book Antiqua" panose="02040602050305030304" pitchFamily="18" charset="0"/>
              </a:rPr>
              <a:t>Result &amp; conclusion</a:t>
            </a:r>
          </a:p>
        </p:txBody>
      </p:sp>
      <p:pic>
        <p:nvPicPr>
          <p:cNvPr id="3" name="Content Placeholder 4" descr="Car with solid fill">
            <a:extLst>
              <a:ext uri="{FF2B5EF4-FFF2-40B4-BE49-F238E27FC236}">
                <a16:creationId xmlns:a16="http://schemas.microsoft.com/office/drawing/2014/main" id="{50AF63ED-212A-4209-8D1C-D254ABDA6E2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7600" y="5653294"/>
            <a:ext cx="914400" cy="914400"/>
          </a:xfrm>
        </p:spPr>
      </p:pic>
    </p:spTree>
    <p:extLst>
      <p:ext uri="{BB962C8B-B14F-4D97-AF65-F5344CB8AC3E}">
        <p14:creationId xmlns:p14="http://schemas.microsoft.com/office/powerpoint/2010/main" val="173527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5688-9680-4510-A0E6-7E47D41BC8BA}"/>
              </a:ext>
            </a:extLst>
          </p:cNvPr>
          <p:cNvSpPr>
            <a:spLocks noGrp="1"/>
          </p:cNvSpPr>
          <p:nvPr>
            <p:ph type="title"/>
          </p:nvPr>
        </p:nvSpPr>
        <p:spPr/>
        <p:txBody>
          <a:bodyPr/>
          <a:lstStyle/>
          <a:p>
            <a:r>
              <a:rPr lang="en-US" dirty="0">
                <a:latin typeface="Book Antiqua" panose="02040602050305030304" pitchFamily="18" charset="0"/>
                <a:cs typeface="Calibri Light"/>
              </a:rPr>
              <a:t>Loading Data into python</a:t>
            </a:r>
          </a:p>
        </p:txBody>
      </p:sp>
      <p:pic>
        <p:nvPicPr>
          <p:cNvPr id="4" name="Content Placeholder 4" descr="Car with solid fill">
            <a:extLst>
              <a:ext uri="{FF2B5EF4-FFF2-40B4-BE49-F238E27FC236}">
                <a16:creationId xmlns:a16="http://schemas.microsoft.com/office/drawing/2014/main" id="{24C3B645-5360-444C-93C1-446BF1234A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5653294"/>
            <a:ext cx="914400" cy="914400"/>
          </a:xfrm>
          <a:prstGeom prst="rect">
            <a:avLst/>
          </a:prstGeom>
        </p:spPr>
      </p:pic>
      <p:pic>
        <p:nvPicPr>
          <p:cNvPr id="6" name="Picture 4" descr="Graphical user interface, text, application, email&#10;&#10;Description automatically generated">
            <a:extLst>
              <a:ext uri="{FF2B5EF4-FFF2-40B4-BE49-F238E27FC236}">
                <a16:creationId xmlns:a16="http://schemas.microsoft.com/office/drawing/2014/main" id="{05443B5F-A87D-4138-A80B-95334EA71C64}"/>
              </a:ext>
            </a:extLst>
          </p:cNvPr>
          <p:cNvPicPr>
            <a:picLocks noChangeAspect="1"/>
          </p:cNvPicPr>
          <p:nvPr/>
        </p:nvPicPr>
        <p:blipFill>
          <a:blip r:embed="rId5"/>
          <a:stretch>
            <a:fillRect/>
          </a:stretch>
        </p:blipFill>
        <p:spPr>
          <a:xfrm>
            <a:off x="1209188" y="1850850"/>
            <a:ext cx="9946046" cy="4335451"/>
          </a:xfrm>
          <a:prstGeom prst="rect">
            <a:avLst/>
          </a:prstGeom>
        </p:spPr>
      </p:pic>
    </p:spTree>
    <p:extLst>
      <p:ext uri="{BB962C8B-B14F-4D97-AF65-F5344CB8AC3E}">
        <p14:creationId xmlns:p14="http://schemas.microsoft.com/office/powerpoint/2010/main" val="326068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5688-9680-4510-A0E6-7E47D41BC8BA}"/>
              </a:ext>
            </a:extLst>
          </p:cNvPr>
          <p:cNvSpPr>
            <a:spLocks noGrp="1"/>
          </p:cNvSpPr>
          <p:nvPr>
            <p:ph type="title"/>
          </p:nvPr>
        </p:nvSpPr>
        <p:spPr/>
        <p:txBody>
          <a:bodyPr/>
          <a:lstStyle/>
          <a:p>
            <a:r>
              <a:rPr lang="en-US" dirty="0">
                <a:latin typeface="Book Antiqua"/>
                <a:cs typeface="Calibri Light"/>
              </a:rPr>
              <a:t>Select columns</a:t>
            </a:r>
          </a:p>
        </p:txBody>
      </p:sp>
      <p:pic>
        <p:nvPicPr>
          <p:cNvPr id="8" name="Content Placeholder 7" descr="A picture containing text&#10;&#10;Description automatically generated">
            <a:extLst>
              <a:ext uri="{FF2B5EF4-FFF2-40B4-BE49-F238E27FC236}">
                <a16:creationId xmlns:a16="http://schemas.microsoft.com/office/drawing/2014/main" id="{A805E050-E7C8-0445-B645-3CBAE7D65F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4364" y="1862782"/>
            <a:ext cx="9971314" cy="3990068"/>
          </a:xfrm>
        </p:spPr>
      </p:pic>
      <p:pic>
        <p:nvPicPr>
          <p:cNvPr id="3" name="Picture 4" descr="Graphical user interface, text, application, email&#10;&#10;Description automatically generated">
            <a:extLst>
              <a:ext uri="{FF2B5EF4-FFF2-40B4-BE49-F238E27FC236}">
                <a16:creationId xmlns:a16="http://schemas.microsoft.com/office/drawing/2014/main" id="{ADC7BD28-00CC-406C-B7E8-EB5C50F40B28}"/>
              </a:ext>
            </a:extLst>
          </p:cNvPr>
          <p:cNvPicPr>
            <a:picLocks noChangeAspect="1"/>
          </p:cNvPicPr>
          <p:nvPr/>
        </p:nvPicPr>
        <p:blipFill>
          <a:blip r:embed="rId4"/>
          <a:stretch>
            <a:fillRect/>
          </a:stretch>
        </p:blipFill>
        <p:spPr>
          <a:xfrm>
            <a:off x="6170021" y="3673366"/>
            <a:ext cx="5889592" cy="2573066"/>
          </a:xfrm>
          <a:prstGeom prst="rect">
            <a:avLst/>
          </a:prstGeom>
        </p:spPr>
      </p:pic>
      <p:pic>
        <p:nvPicPr>
          <p:cNvPr id="4" name="Content Placeholder 4" descr="Car with solid fill">
            <a:extLst>
              <a:ext uri="{FF2B5EF4-FFF2-40B4-BE49-F238E27FC236}">
                <a16:creationId xmlns:a16="http://schemas.microsoft.com/office/drawing/2014/main" id="{24C3B645-5360-444C-93C1-446BF1234A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7600" y="5653294"/>
            <a:ext cx="914400" cy="914400"/>
          </a:xfrm>
          <a:prstGeom prst="rect">
            <a:avLst/>
          </a:prstGeom>
        </p:spPr>
      </p:pic>
    </p:spTree>
    <p:extLst>
      <p:ext uri="{BB962C8B-B14F-4D97-AF65-F5344CB8AC3E}">
        <p14:creationId xmlns:p14="http://schemas.microsoft.com/office/powerpoint/2010/main" val="11706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application&#10;&#10;Description automatically generated">
            <a:extLst>
              <a:ext uri="{FF2B5EF4-FFF2-40B4-BE49-F238E27FC236}">
                <a16:creationId xmlns:a16="http://schemas.microsoft.com/office/drawing/2014/main" id="{7AAFF0CD-2A5F-AF43-B578-DC8CEF054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898603"/>
            <a:ext cx="10088880" cy="2440609"/>
          </a:xfrm>
          <a:prstGeom prst="rect">
            <a:avLst/>
          </a:prstGeom>
        </p:spPr>
      </p:pic>
      <p:sp>
        <p:nvSpPr>
          <p:cNvPr id="2" name="Title 1">
            <a:extLst>
              <a:ext uri="{FF2B5EF4-FFF2-40B4-BE49-F238E27FC236}">
                <a16:creationId xmlns:a16="http://schemas.microsoft.com/office/drawing/2014/main" id="{77065688-9680-4510-A0E6-7E47D41BC8BA}"/>
              </a:ext>
            </a:extLst>
          </p:cNvPr>
          <p:cNvSpPr>
            <a:spLocks noGrp="1"/>
          </p:cNvSpPr>
          <p:nvPr>
            <p:ph type="title"/>
          </p:nvPr>
        </p:nvSpPr>
        <p:spPr/>
        <p:txBody>
          <a:bodyPr/>
          <a:lstStyle/>
          <a:p>
            <a:r>
              <a:rPr lang="en-US" dirty="0">
                <a:latin typeface="Book Antiqua" panose="02040602050305030304" pitchFamily="18" charset="0"/>
                <a:cs typeface="Calibri Light"/>
              </a:rPr>
              <a:t>Read Data</a:t>
            </a:r>
          </a:p>
        </p:txBody>
      </p:sp>
      <p:pic>
        <p:nvPicPr>
          <p:cNvPr id="4" name="Content Placeholder 4" descr="Car with solid fill">
            <a:extLst>
              <a:ext uri="{FF2B5EF4-FFF2-40B4-BE49-F238E27FC236}">
                <a16:creationId xmlns:a16="http://schemas.microsoft.com/office/drawing/2014/main" id="{24C3B645-5360-444C-93C1-446BF1234A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7600" y="5653294"/>
            <a:ext cx="914400" cy="914400"/>
          </a:xfrm>
          <a:prstGeom prst="rect">
            <a:avLst/>
          </a:prstGeom>
        </p:spPr>
      </p:pic>
      <p:pic>
        <p:nvPicPr>
          <p:cNvPr id="7" name="Content Placeholder 6" descr="A picture containing chart&#10;&#10;Description automatically generated">
            <a:extLst>
              <a:ext uri="{FF2B5EF4-FFF2-40B4-BE49-F238E27FC236}">
                <a16:creationId xmlns:a16="http://schemas.microsoft.com/office/drawing/2014/main" id="{ECD95BEF-F36A-5C4A-8C68-2B92C9CB9635}"/>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066800" y="1781924"/>
            <a:ext cx="10058400" cy="1360915"/>
          </a:xfrm>
        </p:spPr>
      </p:pic>
      <p:pic>
        <p:nvPicPr>
          <p:cNvPr id="10" name="Picture 9">
            <a:extLst>
              <a:ext uri="{FF2B5EF4-FFF2-40B4-BE49-F238E27FC236}">
                <a16:creationId xmlns:a16="http://schemas.microsoft.com/office/drawing/2014/main" id="{25BBF30C-2C22-7F40-9ECA-EDB3DD0841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3142839"/>
            <a:ext cx="10058400" cy="711200"/>
          </a:xfrm>
          <a:prstGeom prst="rect">
            <a:avLst/>
          </a:prstGeom>
        </p:spPr>
      </p:pic>
    </p:spTree>
    <p:extLst>
      <p:ext uri="{BB962C8B-B14F-4D97-AF65-F5344CB8AC3E}">
        <p14:creationId xmlns:p14="http://schemas.microsoft.com/office/powerpoint/2010/main" val="195059374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592</TotalTime>
  <Words>1249</Words>
  <Application>Microsoft Office PowerPoint</Application>
  <PresentationFormat>Widescreen</PresentationFormat>
  <Paragraphs>217</Paragraphs>
  <Slides>44</Slides>
  <Notes>14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Retrospect</vt:lpstr>
      <vt:lpstr> US Used Cars Price Analysis </vt:lpstr>
      <vt:lpstr>Agenda </vt:lpstr>
      <vt:lpstr>Background: Used vehicle sales in the US</vt:lpstr>
      <vt:lpstr>Business Problem</vt:lpstr>
      <vt:lpstr>Package we use </vt:lpstr>
      <vt:lpstr>Agenda </vt:lpstr>
      <vt:lpstr>Loading Data into python</vt:lpstr>
      <vt:lpstr>Select columns</vt:lpstr>
      <vt:lpstr>Read Data</vt:lpstr>
      <vt:lpstr>EDA – Filling missing value</vt:lpstr>
      <vt:lpstr>EDA – Car paint color </vt:lpstr>
      <vt:lpstr>EDA – Number of cars by paint color</vt:lpstr>
      <vt:lpstr>EDA – Car paint color percentage</vt:lpstr>
      <vt:lpstr>EDA – Ave car price by paint color </vt:lpstr>
      <vt:lpstr>EDA – Car paint color</vt:lpstr>
      <vt:lpstr>EDA – Car paint color</vt:lpstr>
      <vt:lpstr>EDA – Avg car price by paint color</vt:lpstr>
      <vt:lpstr>EDA – Number of Cars vs Year</vt:lpstr>
      <vt:lpstr>EDA – Year (Avg. price v.s. Year)</vt:lpstr>
      <vt:lpstr>EDA – Price range for different years</vt:lpstr>
      <vt:lpstr>EDA – Mileage</vt:lpstr>
      <vt:lpstr>Agenda </vt:lpstr>
      <vt:lpstr>The factors included in the  Price Recommendation System  </vt:lpstr>
      <vt:lpstr>System Demo</vt:lpstr>
      <vt:lpstr>System Demo - Continue</vt:lpstr>
      <vt:lpstr>System Demo - Continue</vt:lpstr>
      <vt:lpstr>Process the missing data</vt:lpstr>
      <vt:lpstr>Clear the outlier of price and mileage</vt:lpstr>
      <vt:lpstr> Build up Manufacture &amp; Model Dictionary</vt:lpstr>
      <vt:lpstr>Car manufacturer by counts</vt:lpstr>
      <vt:lpstr>Manufacturer and model list </vt:lpstr>
      <vt:lpstr>Messy data of model column  </vt:lpstr>
      <vt:lpstr>Prepare Calculation &amp; Graphic</vt:lpstr>
      <vt:lpstr>Get User Input</vt:lpstr>
      <vt:lpstr>Print the output</vt:lpstr>
      <vt:lpstr>Agenda </vt:lpstr>
      <vt:lpstr>Result &amp; Conclusion</vt:lpstr>
      <vt:lpstr>Q and A?</vt:lpstr>
      <vt:lpstr>Dataset  &amp; Reference</vt:lpstr>
      <vt:lpstr>Appdenix – Car type pie chart code</vt:lpstr>
      <vt:lpstr>Appdenix – Avg car type mean code</vt:lpstr>
      <vt:lpstr>Appdenix – EDA Condition</vt:lpstr>
      <vt:lpstr>Appdenix – EDA Condition</vt:lpstr>
      <vt:lpstr>Appdenix - Correlation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Tsai, Ying-Hsuen</cp:lastModifiedBy>
  <cp:revision>831</cp:revision>
  <dcterms:created xsi:type="dcterms:W3CDTF">2013-07-15T20:26:40Z</dcterms:created>
  <dcterms:modified xsi:type="dcterms:W3CDTF">2021-03-01T00:21:14Z</dcterms:modified>
</cp:coreProperties>
</file>